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ommentAuthors.xml" ContentType="application/vnd.openxmlformats-officedocument.presentationml.commentAuthors+xml"/>
  <Override PartName="/ppt/ink/ink1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sldIdLst>
    <p:sldId id="256" r:id="rId3"/>
    <p:sldId id="318" r:id="rId5"/>
    <p:sldId id="258" r:id="rId6"/>
    <p:sldId id="319" r:id="rId7"/>
    <p:sldId id="320" r:id="rId8"/>
    <p:sldId id="424" r:id="rId9"/>
    <p:sldId id="425" r:id="rId10"/>
    <p:sldId id="422" r:id="rId11"/>
    <p:sldId id="321" r:id="rId12"/>
    <p:sldId id="322" r:id="rId13"/>
    <p:sldId id="323" r:id="rId14"/>
    <p:sldId id="315" r:id="rId15"/>
    <p:sldId id="325" r:id="rId16"/>
    <p:sldId id="346" r:id="rId17"/>
    <p:sldId id="316" r:id="rId18"/>
    <p:sldId id="427" r:id="rId19"/>
    <p:sldId id="428" r:id="rId20"/>
    <p:sldId id="441" r:id="rId21"/>
    <p:sldId id="442" r:id="rId22"/>
    <p:sldId id="435" r:id="rId23"/>
    <p:sldId id="452" r:id="rId24"/>
    <p:sldId id="432" r:id="rId25"/>
    <p:sldId id="443" r:id="rId26"/>
    <p:sldId id="444" r:id="rId27"/>
    <p:sldId id="445" r:id="rId28"/>
    <p:sldId id="446" r:id="rId29"/>
    <p:sldId id="447" r:id="rId30"/>
    <p:sldId id="434" r:id="rId31"/>
    <p:sldId id="448" r:id="rId32"/>
    <p:sldId id="449" r:id="rId33"/>
    <p:sldId id="450" r:id="rId34"/>
    <p:sldId id="345" r:id="rId35"/>
    <p:sldId id="347" r:id="rId36"/>
    <p:sldId id="313" r:id="rId37"/>
  </p:sldIdLst>
  <p:sldSz cx="9144000" cy="6858000" type="screen4x3"/>
  <p:notesSz cx="6858000" cy="9144000"/>
  <p:custDataLst>
    <p:tags r:id="rId4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4E4B3E6-754F-4922-853D-4064D47BF6D6}">
          <p14:sldIdLst>
            <p14:sldId id="256"/>
          </p14:sldIdLst>
        </p14:section>
        <p14:section name="过渡页" id="{1A06948D-5BAD-4FD7-8952-5512C8F60F6C}">
          <p14:sldIdLst>
            <p14:sldId id="318"/>
          </p14:sldIdLst>
        </p14:section>
        <p14:section name="正文" id="{EAAF1633-37FC-4E48-87BB-501018AFEA33}">
          <p14:sldIdLst>
            <p14:sldId id="258"/>
            <p14:sldId id="319"/>
            <p14:sldId id="320"/>
            <p14:sldId id="424"/>
            <p14:sldId id="425"/>
            <p14:sldId id="422"/>
            <p14:sldId id="321"/>
            <p14:sldId id="322"/>
            <p14:sldId id="323"/>
            <p14:sldId id="315"/>
            <p14:sldId id="325"/>
            <p14:sldId id="346"/>
            <p14:sldId id="316"/>
            <p14:sldId id="427"/>
            <p14:sldId id="428"/>
            <p14:sldId id="441"/>
            <p14:sldId id="442"/>
            <p14:sldId id="435"/>
            <p14:sldId id="452"/>
            <p14:sldId id="432"/>
            <p14:sldId id="443"/>
            <p14:sldId id="444"/>
            <p14:sldId id="445"/>
            <p14:sldId id="446"/>
            <p14:sldId id="447"/>
            <p14:sldId id="434"/>
            <p14:sldId id="448"/>
            <p14:sldId id="449"/>
            <p14:sldId id="450"/>
            <p14:sldId id="345"/>
            <p14:sldId id="347"/>
            <p14:sldId id="313"/>
          </p14:sldIdLst>
        </p14:section>
        <p14:section name="内容页" id="{50DFDFAE-EDCF-48E0-A873-401B0B2EC10D}">
          <p14:sldIdLst/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TTT" initials="T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4049"/>
    <a:srgbClr val="F68C9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7" autoAdjust="0"/>
    <p:restoredTop sz="69050" autoAdjust="0"/>
  </p:normalViewPr>
  <p:slideViewPr>
    <p:cSldViewPr snapToGrid="0">
      <p:cViewPr varScale="1">
        <p:scale>
          <a:sx n="69" d="100"/>
          <a:sy n="69" d="100"/>
        </p:scale>
        <p:origin x="16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2" Type="http://schemas.openxmlformats.org/officeDocument/2006/relationships/tags" Target="tags/tag6.xml"/><Relationship Id="rId41" Type="http://schemas.openxmlformats.org/officeDocument/2006/relationships/commentAuthors" Target="commentAuthors.xml"/><Relationship Id="rId4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296928895973"/>
          <c:y val="0.0733291287053284"/>
          <c:w val="0.572463544020744"/>
          <c:h val="0.858695060692051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01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4293 398,'-53'-27,"13"27,1-13,-1 13,1 0,-1 0,1 0,-1 0,1 0,-14 0,13 0,1 0,-1 0,1 0,-1 0,-13 0,14 13,-1-13,1 13,-1 1,-13-14,14 13,-1 0,1-13,-1 26,1-12,-1-14,0 26,1 0,-14-13,0 14,14-1,-1-13,1-13,-1 27,1-14,-1 0,0 0,1 1,-1 12,1-13,-1 0,1 0,-14 1,13 12,-12-13,12 0,1 14,-1-14,0 13,1-12,-1-1,-12 13,-1 14,13-14,-13 0,27 14,-27-27,27 27,-14-27,1 26,-1-12,1-1,-1 1,1 12,-1 1,14-1,-1 1,1-1,0 1,-1 0,27-1,-26 1,13-1,-14 1,14-1,13 1,-13 13,-13-14,12 14,1 0,0-14,13 1,0-1,0 14,0-13,0-1,0 1,0-1,0 1,0 0,0-1,13 1,-13-1,27 1,-14 13,-13-14,26 1,0-1,-12 1,12-1,0 1,14-1,-14 1,1 0,12-14,-12 14,12-1,-12 1,25-1,-12 1,-14-1,14-39,-1 40,1-14,-1 1,1 12,0 1,-1-1,1-12,-1 12,1 1,-1-1,1 1,-27 0,14-1,-14 1,0-1,0 1,0-1,0 1,-13-1,14 1,12 0,-13-1,0 1,1-1,-1 1,0 13,-13-14,26 1,1-1,12 1,1-1,-1-25,1 12,-1-13,1 0,0 1,-1-1,1 0,-1 0,1-13,-1 13,1 0,-1-13,1 14,0-14,-1 0,14 0,-14 13,1-13,0 0,-1 0,1 0,-1 0,1 0,-1-27,1 1,-27-13,13-1,-12 0,-14 1,0-1,13 1,-13-1,0 1,13-1,0 0,-13-12,0 12,0 1,0-1,0 0,-13 1,-13-1,12 1,1-1,0 1,-26-14,12 13,1 1,-1-1,1 1,0-1,-1 1,1-1,-14 14,1-14,12 0,-12 14,-1-13,14-1,0 0,-14 14,14-14,-1 1,-12-1,-1 14,27-14,-27 1,14-1,13 1,0-1,-27 1,27-1,0 0,0 1,-1-1,-12 1,26-1,-26 1,26-1,-14 1,-12-14,26 13,0 1,0-1,0 1,0-1,0 0,0 1,0-1,0 1,0-1,40 1,-27-1,26 0,-12-12,12 25,-12-12,12 39,1-27,-1 27,1-26,-1 26,14-26,-13-1,13 14,-14 13,1 0,-1 0,1 0,13-13,-14 13,1-13,-1 0,1 13,12-14,1 14,0-26,0 26,-14-26,1 26,-1 0,14 0,-13-14,12 14,-12-13,0 0,-1 0,1 13,-1-13,1 13,-1-14,1 14,-1 0,1-13,0 0,12 0,-12 0,-1 0,14-27,-13 14,12-1,-12-12,0 12,-14-12,14-14,-1 13,-13-12,-12 12,-1 1,-13-1,0 0,0 1,0-1,0 1,-13-1,-14 1,-12 12,-1-12,1 12,-1-12,0 12,1-12,-1 26,1-1,-1-12,1 26,-1 0,1 0,-1 0,-13 0,14 0,-1 0,1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20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1383 778,'38'0,"14"-13,-14-13,1 26,-1-12,1-1,-1 0,1 13,-39 38,0 1,12-1,-12 0,0 1,13-1,-13 13,0-13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20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1313 2327,'0'-40,"0"1,0 0,0-1,0 1,25 0,-12-1,0 1,-1-1,1 1,-13 0,0-1,13 1,-13-1,25-12,-25 13,0-1,13 1,-13-1,13 1,-13 0,12-1,1 1,-13-1,13-12,-13 12,0 1,12 0,-12-14,13 14,0-1,-13 1,0-13,13 12,-1 1,-12-1,0 1,0 0,13-1,0 1,-13-1,12 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20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1324 756,'38'-37,"-1"11,1-11,0-1,0 38,-38 38,0-1,12 1,-12 0,0 0,25-1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4293 398,'-53'-27,"13"27,1-13,-1 13,1 0,-1 0,1 0,-1 0,1 0,-14 0,13 0,1 0,-1 0,1 0,-1 0,-13 0,14 13,-1-13,1 13,-1 1,-13-14,14 13,-1 0,1-13,-1 26,1-12,-1-14,0 26,1 0,-14-13,0 14,14-1,-1-13,1-13,-1 27,1-14,-1 0,0 0,1 1,-1 12,1-13,-1 0,1 0,-14 1,13 12,-12-13,12 0,1 14,-1-14,0 13,1-12,-1-1,-12 13,-1 14,13-14,-13 0,27 14,-27-27,27 27,-14-27,1 26,-1-12,1-1,-1 1,1 12,-1 1,14-1,-1 1,1-1,0 1,-1 0,27-1,-26 1,13-1,-14 1,14-1,13 1,-13 13,-13-14,12 14,1 0,0-14,13 1,0-1,0 14,0-13,0-1,0 1,0-1,0 1,0 0,0-1,13 1,-13-1,27 1,-14 13,-13-14,26 1,0-1,-12 1,12-1,0 1,14-1,-14 1,1 0,12-14,-12 14,12-1,-12 1,25-1,-12 1,-14-1,14-39,-1 40,1-14,-1 1,1 12,0 1,-1-1,1-12,-1 12,1 1,-1-1,1 1,-27 0,14-1,-14 1,0-1,0 1,0-1,0 1,-13-1,14 1,12 0,-13-1,0 1,1-1,-1 1,0 13,-13-14,26 1,1-1,12 1,1-1,-1-25,1 12,-1-13,1 0,0 1,-1-1,1 0,-1 0,1-13,-1 13,1 0,-1-13,1 14,0-14,-1 0,14 0,-14 13,1-13,0 0,-1 0,1 0,-1 0,1 0,-1-27,1 1,-27-13,13-1,-12 0,-14 1,0-1,13 1,-13-1,0 1,13-1,0 0,-13-12,0 12,0 1,0-1,0 0,-13 1,-13-1,12 1,1-1,0 1,-26-14,12 13,1 1,-1-1,1 1,0-1,-1 1,1-1,-14 14,1-14,12 0,-12 14,-1-13,14-1,0 0,-14 14,14-14,-1 1,-12-1,-1 14,27-14,-27 1,14-1,13 1,0-1,-27 1,27-1,0 0,0 1,-1-1,-12 1,26-1,-26 1,26-1,-14 1,-12-14,26 13,0 1,0-1,0 1,0-1,0 0,0 1,0-1,0 1,0-1,40 1,-27-1,26 0,-12-12,12 25,-12-12,12 39,1-27,-1 27,1-26,-1 26,14-26,-13-1,13 14,-14 13,1 0,-1 0,1 0,13-13,-14 13,1-13,-1 0,1 13,12-14,1 14,0-26,0 26,-14-26,1 26,-1 0,14 0,-13-14,12 14,-12-13,0 0,-1 0,1 13,-1-13,1 13,-1-14,1 14,-1 0,1-13,0 0,12 0,-12 0,-1 0,14-27,-13 14,12-1,-12-12,0 12,-14-12,14-14,-1 13,-13-12,-12 12,-1 1,-13-1,0 0,0 1,0-1,0 1,-13-1,-14 1,-12 12,-1-12,1 12,-1-12,0 12,1-12,-1 26,1-1,-1-12,1 26,-1 0,1 0,-1 0,-13 0,14 0,-1 0,1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2005 634,'-39'0,"0"-13,-1 13,1 0,0 0,0 0,-1 0,1 13,-13 0,-1 0,14 0,0 14,0-27,-1 39,14 0,0 0,13 14,13-14,0 0,0 0,0 1,0-1,0 0,0 0,0 1,0-1,0 13,0-13,0 1,39-1,-26 0,27 0,-27 14,26-27,0 13,0 0,1-13,-1 1,0-1,0-13,1 0,-1-13,0 0,0 0,1 0,-1 0,0 0,1 0,-1 0,0 0,0 0,14 0,-14 0,0 0,0 0,1-13,12-13,-13 0,0-14,-25 1,12 0,-26-14,13 14,-13 0,0 0,0-14,0 1,0 0,13 13,-13-1,0 1,0 0,0 0,0-1,-13 1,-13 0,13 0,-1-1,-25 1,13 0,0 0,-13 26,-1-27,1 14,0 13,0 13,-1-13,1 13,0 0,0 0,-1 0,1 0,0 0,0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1353 1470,'39'-39,"-13"0,13 0,-26 0,26-1,-14 1,14 0,-13 0,13 13,0-13,0 0,-13 0,13 0,0 13,-27-13,27 12,-13-12,0 0,-26 0,39 13,-26-13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1383 778,'38'0,"14"-13,-14-13,1 26,-1-12,1-1,-1 0,1 13,-39 38,0 1,12-1,-12 0,0 1,13-1,-13 13,0-13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1313 2327,'0'-40,"0"1,0 0,0-1,0 1,25 0,-12-1,0 1,-1-1,1 1,-13 0,0-1,13 1,-13-1,25-12,-25 13,0-1,13 1,-13-1,13 1,-13 0,12-1,1 1,-13-1,13-12,-13 12,0 1,12 0,-12-14,13 14,0-1,-13 1,0-13,13 12,-1 1,-12-1,0 1,0 0,13-1,0 1,-13-1,12 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1324 756,'38'-37,"-1"11,1-11,0-1,0 38,-38 38,0-1,12 1,-12 0,0 0,25-1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4293 398,'-53'-27,"13"27,1-13,-1 13,1 0,-1 0,1 0,-1 0,1 0,-14 0,13 0,1 0,-1 0,1 0,-1 0,-13 0,14 13,-1-13,1 13,-1 1,-13-14,14 13,-1 0,1-13,-1 26,1-12,-1-14,0 26,1 0,-14-13,0 14,14-1,-1-13,1-13,-1 27,1-14,-1 0,0 0,1 1,-1 12,1-13,-1 0,1 0,-14 1,13 12,-12-13,12 0,1 14,-1-14,0 13,1-12,-1-1,-12 13,-1 14,13-14,-13 0,27 14,-27-27,27 27,-14-27,1 26,-1-12,1-1,-1 1,1 12,-1 1,14-1,-1 1,1-1,0 1,-1 0,27-1,-26 1,13-1,-14 1,14-1,13 1,-13 13,-13-14,12 14,1 0,0-14,13 1,0-1,0 14,0-13,0-1,0 1,0-1,0 1,0 0,0-1,13 1,-13-1,27 1,-14 13,-13-14,26 1,0-1,-12 1,12-1,0 1,14-1,-14 1,1 0,12-14,-12 14,12-1,-12 1,25-1,-12 1,-14-1,14-39,-1 40,1-14,-1 1,1 12,0 1,-1-1,1-12,-1 12,1 1,-1-1,1 1,-27 0,14-1,-14 1,0-1,0 1,0-1,0 1,-13-1,14 1,12 0,-13-1,0 1,1-1,-1 1,0 13,-13-14,26 1,1-1,12 1,1-1,-1-25,1 12,-1-13,1 0,0 1,-1-1,1 0,-1 0,1-13,-1 13,1 0,-1-13,1 14,0-14,-1 0,14 0,-14 13,1-13,0 0,-1 0,1 0,-1 0,1 0,-1-27,1 1,-27-13,13-1,-12 0,-14 1,0-1,13 1,-13-1,0 1,13-1,0 0,-13-12,0 12,0 1,0-1,0 0,-13 1,-13-1,12 1,1-1,0 1,-26-14,12 13,1 1,-1-1,1 1,0-1,-1 1,1-1,-14 14,1-14,12 0,-12 14,-1-13,14-1,0 0,-14 14,14-14,-1 1,-12-1,-1 14,27-14,-27 1,14-1,13 1,0-1,-27 1,27-1,0 0,0 1,-1-1,-12 1,26-1,-26 1,26-1,-14 1,-12-14,26 13,0 1,0-1,0 1,0-1,0 0,0 1,0-1,0 1,0-1,40 1,-27-1,26 0,-12-12,12 25,-12-12,12 39,1-27,-1 27,1-26,-1 26,14-26,-13-1,13 14,-14 13,1 0,-1 0,1 0,13-13,-14 13,1-13,-1 0,1 13,12-14,1 14,0-26,0 26,-14-26,1 26,-1 0,14 0,-13-14,12 14,-12-13,0 0,-1 0,1 13,-1-13,1 13,-1-14,1 14,-1 0,1-13,0 0,12 0,-12 0,-1 0,14-27,-13 14,12-1,-12-12,0 12,-14-12,14-14,-1 13,-13-12,-12 12,-1 1,-13-1,0 0,0 1,0-1,0 1,-13-1,-14 1,-12 12,-1-12,1 12,-1-12,0 12,1-12,-1 26,1-1,-1-12,1 26,-1 0,1 0,-1 0,-13 0,14 0,-1 0,1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01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2005 634,'-39'0,"0"-13,-1 13,1 0,0 0,0 0,-1 0,1 13,-13 0,-1 0,14 0,0 14,0-27,-1 39,14 0,0 0,13 14,13-14,0 0,0 0,0 1,0-1,0 0,0 0,0 1,0-1,0 13,0-13,0 1,39-1,-26 0,27 0,-27 14,26-27,0 13,0 0,1-13,-1 1,0-1,0-13,1 0,-1-13,0 0,0 0,1 0,-1 0,0 0,1 0,-1 0,0 0,0 0,14 0,-14 0,0 0,0 0,1-13,12-13,-13 0,0-14,-25 1,12 0,-26-14,13 14,-13 0,0 0,0-14,0 1,0 0,13 13,-13-1,0 1,0 0,0 0,0-1,-13 1,-13 0,13 0,-1-1,-25 1,13 0,0 0,-13 26,-1-27,1 14,0 13,0 13,-1-13,1 13,0 0,0 0,-1 0,1 0,0 0,0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2005 634,'-39'0,"0"-13,-1 13,1 0,0 0,0 0,-1 0,1 13,-13 0,-1 0,14 0,0 14,0-27,-1 39,14 0,0 0,13 14,13-14,0 0,0 0,0 1,0-1,0 0,0 0,0 1,0-1,0 13,0-13,0 1,39-1,-26 0,27 0,-27 14,26-27,0 13,0 0,1-13,-1 1,0-1,0-13,1 0,-1-13,0 0,0 0,1 0,-1 0,0 0,1 0,-1 0,0 0,0 0,14 0,-14 0,0 0,0 0,1-13,12-13,-13 0,0-14,-25 1,12 0,-26-14,13 14,-13 0,0 0,0-14,0 1,0 0,13 13,-13-1,0 1,0 0,0 0,0-1,-13 1,-13 0,13 0,-1-1,-25 1,13 0,0 0,-13 26,-1-27,1 14,0 13,0 13,-1-13,1 13,0 0,0 0,-1 0,1 0,0 0,0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1353 1470,'39'-39,"-13"0,13 0,-26 0,26-1,-14 1,14 0,-13 0,13 13,0-13,0 0,-13 0,13 0,0 13,-27-13,27 12,-13-12,0 0,-26 0,39 13,-26-13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1383 778,'38'0,"14"-13,-14-13,1 26,-1-12,1-1,-1 0,1 13,-39 38,0 1,12-1,-12 0,0 1,13-1,-13 13,0-13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1313 2327,'0'-40,"0"1,0 0,0-1,0 1,25 0,-12-1,0 1,-1-1,1 1,-13 0,0-1,13 1,-13-1,25-12,-25 13,0-1,13 1,-13-1,13 1,-13 0,12-1,1 1,-13-1,13-12,-13 12,0 1,12 0,-12-14,13 14,0-1,-13 1,0-13,13 12,-1 1,-12-1,0 1,0 0,13-1,0 1,-13-1,12 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1324 756,'38'-37,"-1"11,1-11,0-1,0 38,-38 38,0-1,12 1,-12 0,0 0,25-1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4293 398,'-53'-27,"13"27,1-13,-1 13,1 0,-1 0,1 0,-1 0,1 0,-14 0,13 0,1 0,-1 0,1 0,-1 0,-13 0,14 13,-1-13,1 13,-1 1,-13-14,14 13,-1 0,1-13,-1 26,1-12,-1-14,0 26,1 0,-14-13,0 14,14-1,-1-13,1-13,-1 27,1-14,-1 0,0 0,1 1,-1 12,1-13,-1 0,1 0,-14 1,13 12,-12-13,12 0,1 14,-1-14,0 13,1-12,-1-1,-12 13,-1 14,13-14,-13 0,27 14,-27-27,27 27,-14-27,1 26,-1-12,1-1,-1 1,1 12,-1 1,14-1,-1 1,1-1,0 1,-1 0,27-1,-26 1,13-1,-14 1,14-1,13 1,-13 13,-13-14,12 14,1 0,0-14,13 1,0-1,0 14,0-13,0-1,0 1,0-1,0 1,0 0,0-1,13 1,-13-1,27 1,-14 13,-13-14,26 1,0-1,-12 1,12-1,0 1,14-1,-14 1,1 0,12-14,-12 14,12-1,-12 1,25-1,-12 1,-14-1,14-39,-1 40,1-14,-1 1,1 12,0 1,-1-1,1-12,-1 12,1 1,-1-1,1 1,-27 0,14-1,-14 1,0-1,0 1,0-1,0 1,-13-1,14 1,12 0,-13-1,0 1,1-1,-1 1,0 13,-13-14,26 1,1-1,12 1,1-1,-1-25,1 12,-1-13,1 0,0 1,-1-1,1 0,-1 0,1-13,-1 13,1 0,-1-13,1 14,0-14,-1 0,14 0,-14 13,1-13,0 0,-1 0,1 0,-1 0,1 0,-1-27,1 1,-27-13,13-1,-12 0,-14 1,0-1,13 1,-13-1,0 1,13-1,0 0,-13-12,0 12,0 1,0-1,0 0,-13 1,-13-1,12 1,1-1,0 1,-26-14,12 13,1 1,-1-1,1 1,0-1,-1 1,1-1,-14 14,1-14,12 0,-12 14,-1-13,14-1,0 0,-14 14,14-14,-1 1,-12-1,-1 14,27-14,-27 1,14-1,13 1,0-1,-27 1,27-1,0 0,0 1,-1-1,-12 1,26-1,-26 1,26-1,-14 1,-12-14,26 13,0 1,0-1,0 1,0-1,0 0,0 1,0-1,0 1,0-1,40 1,-27-1,26 0,-12-12,12 25,-12-12,12 39,1-27,-1 27,1-26,-1 26,14-26,-13-1,13 14,-14 13,1 0,-1 0,1 0,13-13,-14 13,1-13,-1 0,1 13,12-14,1 14,0-26,0 26,-14-26,1 26,-1 0,14 0,-13-14,12 14,-12-13,0 0,-1 0,1 13,-1-13,1 13,-1-14,1 14,-1 0,1-13,0 0,12 0,-12 0,-1 0,14-27,-13 14,12-1,-12-12,0 12,-14-12,14-14,-1 13,-13-12,-12 12,-1 1,-13-1,0 0,0 1,0-1,0 1,-13-1,-14 1,-12 12,-1-12,1 12,-1-12,0 12,1-12,-1 26,1-1,-1-12,1 26,-1 0,1 0,-1 0,-13 0,14 0,-1 0,1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2005 634,'-39'0,"0"-13,-1 13,1 0,0 0,0 0,-1 0,1 13,-13 0,-1 0,14 0,0 14,0-27,-1 39,14 0,0 0,13 14,13-14,0 0,0 0,0 1,0-1,0 0,0 0,0 1,0-1,0 13,0-13,0 1,39-1,-26 0,27 0,-27 14,26-27,0 13,0 0,1-13,-1 1,0-1,0-13,1 0,-1-13,0 0,0 0,1 0,-1 0,0 0,1 0,-1 0,0 0,0 0,14 0,-14 0,0 0,0 0,1-13,12-13,-13 0,0-14,-25 1,12 0,-26-14,13 14,-13 0,0 0,0-14,0 1,0 0,13 13,-13-1,0 1,0 0,0 0,0-1,-13 1,-13 0,13 0,-1-1,-25 1,13 0,0 0,-13 26,-1-27,1 14,0 13,0 13,-1-13,1 13,0 0,0 0,-1 0,1 0,0 0,0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1353 1470,'39'-39,"-13"0,13 0,-26 0,26-1,-14 1,14 0,-13 0,13 13,0-13,0 0,-13 0,13 0,0 13,-27-13,27 12,-13-12,0 0,-26 0,39 13,-26-13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1383 778,'38'0,"14"-13,-14-13,1 26,-1-12,1-1,-1 0,1 13,-39 38,0 1,12-1,-12 0,0 1,13-1,-13 13,0-13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1313 2327,'0'-40,"0"1,0 0,0-1,0 1,25 0,-12-1,0 1,-1-1,1 1,-13 0,0-1,13 1,-13-1,25-12,-25 13,0-1,13 1,-13-1,13 1,-13 0,12-1,1 1,-13-1,13-12,-13 12,0 1,12 0,-12-14,13 14,0-1,-13 1,0-13,13 12,-1 1,-12-1,0 1,0 0,13-1,0 1,-13-1,12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01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1353 1470,'39'-39,"-13"0,13 0,-26 0,26-1,-14 1,14 0,-13 0,13 13,0-13,0 0,-13 0,13 0,0 13,-27-13,27 12,-13-12,0 0,-26 0,39 13,-26-13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1324 756,'38'-37,"-1"11,1-11,0-1,0 38,-38 38,0-1,12 1,-12 0,0 0,25-1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4293 398,'-53'-27,"13"27,1-13,-1 13,1 0,-1 0,1 0,-1 0,1 0,-14 0,13 0,1 0,-1 0,1 0,-1 0,-13 0,14 13,-1-13,1 13,-1 1,-13-14,14 13,-1 0,1-13,-1 26,1-12,-1-14,0 26,1 0,-14-13,0 14,14-1,-1-13,1-13,-1 27,1-14,-1 0,0 0,1 1,-1 12,1-13,-1 0,1 0,-14 1,13 12,-12-13,12 0,1 14,-1-14,0 13,1-12,-1-1,-12 13,-1 14,13-14,-13 0,27 14,-27-27,27 27,-14-27,1 26,-1-12,1-1,-1 1,1 12,-1 1,14-1,-1 1,1-1,0 1,-1 0,27-1,-26 1,13-1,-14 1,14-1,13 1,-13 13,-13-14,12 14,1 0,0-14,13 1,0-1,0 14,0-13,0-1,0 1,0-1,0 1,0 0,0-1,13 1,-13-1,27 1,-14 13,-13-14,26 1,0-1,-12 1,12-1,0 1,14-1,-14 1,1 0,12-14,-12 14,12-1,-12 1,25-1,-12 1,-14-1,14-39,-1 40,1-14,-1 1,1 12,0 1,-1-1,1-12,-1 12,1 1,-1-1,1 1,-27 0,14-1,-14 1,0-1,0 1,0-1,0 1,-13-1,14 1,12 0,-13-1,0 1,1-1,-1 1,0 13,-13-14,26 1,1-1,12 1,1-1,-1-25,1 12,-1-13,1 0,0 1,-1-1,1 0,-1 0,1-13,-1 13,1 0,-1-13,1 14,0-14,-1 0,14 0,-14 13,1-13,0 0,-1 0,1 0,-1 0,1 0,-1-27,1 1,-27-13,13-1,-12 0,-14 1,0-1,13 1,-13-1,0 1,13-1,0 0,-13-12,0 12,0 1,0-1,0 0,-13 1,-13-1,12 1,1-1,0 1,-26-14,12 13,1 1,-1-1,1 1,0-1,-1 1,1-1,-14 14,1-14,12 0,-12 14,-1-13,14-1,0 0,-14 14,14-14,-1 1,-12-1,-1 14,27-14,-27 1,14-1,13 1,0-1,-27 1,27-1,0 0,0 1,-1-1,-12 1,26-1,-26 1,26-1,-14 1,-12-14,26 13,0 1,0-1,0 1,0-1,0 0,0 1,0-1,0 1,0-1,40 1,-27-1,26 0,-12-12,12 25,-12-12,12 39,1-27,-1 27,1-26,-1 26,14-26,-13-1,13 14,-14 13,1 0,-1 0,1 0,13-13,-14 13,1-13,-1 0,1 13,12-14,1 14,0-26,0 26,-14-26,1 26,-1 0,14 0,-13-14,12 14,-12-13,0 0,-1 0,1 13,-1-13,1 13,-1-14,1 14,-1 0,1-13,0 0,12 0,-12 0,-1 0,14-27,-13 14,12-1,-12-12,0 12,-14-12,14-14,-1 13,-13-12,-12 12,-1 1,-13-1,0 0,0 1,0-1,0 1,-13-1,-14 1,-12 12,-1-12,1 12,-1-12,0 12,1-12,-1 26,1-1,-1-12,1 26,-1 0,1 0,-1 0,-13 0,14 0,-1 0,1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2005 634,'-39'0,"0"-13,-1 13,1 0,0 0,0 0,-1 0,1 13,-13 0,-1 0,14 0,0 14,0-27,-1 39,14 0,0 0,13 14,13-14,0 0,0 0,0 1,0-1,0 0,0 0,0 1,0-1,0 13,0-13,0 1,39-1,-26 0,27 0,-27 14,26-27,0 13,0 0,1-13,-1 1,0-1,0-13,1 0,-1-13,0 0,0 0,1 0,-1 0,0 0,1 0,-1 0,0 0,0 0,14 0,-14 0,0 0,0 0,1-13,12-13,-13 0,0-14,-25 1,12 0,-26-14,13 14,-13 0,0 0,0-14,0 1,0 0,13 13,-13-1,0 1,0 0,0 0,0-1,-13 1,-13 0,13 0,-1-1,-25 1,13 0,0 0,-13 26,-1-27,1 14,0 13,0 13,-1-13,1 13,0 0,0 0,-1 0,1 0,0 0,0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1353 1470,'39'-39,"-13"0,13 0,-26 0,26-1,-14 1,14 0,-13 0,13 13,0-13,0 0,-13 0,13 0,0 13,-27-13,27 12,-13-12,0 0,-26 0,39 13,-26-13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1383 778,'38'0,"14"-13,-14-13,1 26,-1-12,1-1,-1 0,1 13,-39 38,0 1,12-1,-12 0,0 1,13-1,-13 13,0-13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1313 2327,'0'-40,"0"1,0 0,0-1,0 1,25 0,-12-1,0 1,-1-1,1 1,-13 0,0-1,13 1,-13-1,25-12,-25 13,0-1,13 1,-13-1,13 1,-13 0,12-1,1 1,-13-1,13-12,-13 12,0 1,12 0,-12-14,13 14,0-1,-13 1,0-13,13 12,-1 1,-12-1,0 1,0 0,13-1,0 1,-13-1,12 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1-01-29T01:57:53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1324 756,'38'-37,"-1"11,1-11,0-1,0 38,-38 38,0-1,12 1,-12 0,0 0,25-1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01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1383 778,'38'0,"14"-13,-14-13,1 26,-1-12,1-1,-1 0,1 13,-39 38,0 1,12-1,-12 0,0 1,13-1,-13 13,0-13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01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1313 2327,'0'-40,"0"1,0 0,0-1,0 1,25 0,-12-1,0 1,-1-1,1 1,-13 0,0-1,13 1,-13-1,25-12,-25 13,0-1,13 1,-13-1,13 1,-13 0,12-1,1 1,-13-1,13-12,-13 12,0 1,12 0,-12-14,13 14,0-1,-13 1,0-13,13 12,-1 1,-12-1,0 1,0 0,13-1,0 1,-13-1,12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01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1324 756,'38'-37,"-1"11,1-11,0-1,0 38,-38 38,0-1,12 1,-12 0,0 0,25-1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20"/>
    </inkml:context>
    <inkml:brush xml:id="br0">
      <inkml:brushProperty name="width" value="0.09701" units="cm"/>
      <inkml:brushProperty name="height" value="0.09701" units="cm"/>
      <inkml:brushProperty name="color" value="#ff0000"/>
    </inkml:brush>
  </inkml:definitions>
  <inkml:trace contextRef="#ctx0" brushRef="#br0">4293 398,'-53'-27,"13"27,1-13,-1 13,1 0,-1 0,1 0,-1 0,1 0,-14 0,13 0,1 0,-1 0,1 0,-1 0,-13 0,14 13,-1-13,1 13,-1 1,-13-14,14 13,-1 0,1-13,-1 26,1-12,-1-14,0 26,1 0,-14-13,0 14,14-1,-1-13,1-13,-1 27,1-14,-1 0,0 0,1 1,-1 12,1-13,-1 0,1 0,-14 1,13 12,-12-13,12 0,1 14,-1-14,0 13,1-12,-1-1,-12 13,-1 14,13-14,-13 0,27 14,-27-27,27 27,-14-27,1 26,-1-12,1-1,-1 1,1 12,-1 1,14-1,-1 1,1-1,0 1,-1 0,27-1,-26 1,13-1,-14 1,14-1,13 1,-13 13,-13-14,12 14,1 0,0-14,13 1,0-1,0 14,0-13,0-1,0 1,0-1,0 1,0 0,0-1,13 1,-13-1,27 1,-14 13,-13-14,26 1,0-1,-12 1,12-1,0 1,14-1,-14 1,1 0,12-14,-12 14,12-1,-12 1,25-1,-12 1,-14-1,14-39,-1 40,1-14,-1 1,1 12,0 1,-1-1,1-12,-1 12,1 1,-1-1,1 1,-27 0,14-1,-14 1,0-1,0 1,0-1,0 1,-13-1,14 1,12 0,-13-1,0 1,1-1,-1 1,0 13,-13-14,26 1,1-1,12 1,1-1,-1-25,1 12,-1-13,1 0,0 1,-1-1,1 0,-1 0,1-13,-1 13,1 0,-1-13,1 14,0-14,-1 0,14 0,-14 13,1-13,0 0,-1 0,1 0,-1 0,1 0,-1-27,1 1,-27-13,13-1,-12 0,-14 1,0-1,13 1,-13-1,0 1,13-1,0 0,-13-12,0 12,0 1,0-1,0 0,-13 1,-13-1,12 1,1-1,0 1,-26-14,12 13,1 1,-1-1,1 1,0-1,-1 1,1-1,-14 14,1-14,12 0,-12 14,-1-13,14-1,0 0,-14 14,14-14,-1 1,-12-1,-1 14,27-14,-27 1,14-1,13 1,0-1,-27 1,27-1,0 0,0 1,-1-1,-12 1,26-1,-26 1,26-1,-14 1,-12-14,26 13,0 1,0-1,0 1,0-1,0 0,0 1,0-1,0 1,0-1,40 1,-27-1,26 0,-12-12,12 25,-12-12,12 39,1-27,-1 27,1-26,-1 26,14-26,-13-1,13 14,-14 13,1 0,-1 0,1 0,13-13,-14 13,1-13,-1 0,1 13,12-14,1 14,0-26,0 26,-14-26,1 26,-1 0,14 0,-13-14,12 14,-12-13,0 0,-1 0,1 13,-1-13,1 13,-1-14,1 14,-1 0,1-13,0 0,12 0,-12 0,-1 0,14-27,-13 14,12-1,-12-12,0 12,-14-12,14-14,-1 13,-13-12,-12 12,-1 1,-13-1,0 0,0 1,0-1,0 1,-13-1,-14 1,-12 12,-1-12,1 12,-1-12,0 12,1-12,-1 26,1-1,-1-12,1 26,-1 0,1 0,-1 0,-13 0,14 0,-1 0,1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20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2005 634,'-39'0,"0"-13,-1 13,1 0,0 0,0 0,-1 0,1 13,-13 0,-1 0,14 0,0 14,0-27,-1 39,14 0,0 0,13 14,13-14,0 0,0 0,0 1,0-1,0 0,0 0,0 1,0-1,0 13,0-13,0 1,39-1,-26 0,27 0,-27 14,26-27,0 13,0 0,1-13,-1 1,0-1,0-13,1 0,-1-13,0 0,0 0,1 0,-1 0,0 0,1 0,-1 0,0 0,0 0,14 0,-14 0,0 0,0 0,1-13,12-13,-13 0,0-14,-25 1,12 0,-26-14,13 14,-13 0,0 0,0-14,0 1,0 0,13 13,-13-1,0 1,0 0,0 0,0-1,-13 1,-13 0,13 0,-1-1,-25 1,13 0,0 0,-13 26,-1-27,1 14,0 13,0 13,-1-13,1 13,0 0,0 0,-1 0,1 0,0 0,0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4-17T10:36:20"/>
    </inkml:context>
    <inkml:brush xml:id="br0">
      <inkml:brushProperty name="width" value="0.09701" units="cm"/>
      <inkml:brushProperty name="height" value="0.09701" units="cm"/>
      <inkml:brushProperty name="color" value="#00b050"/>
    </inkml:brush>
  </inkml:definitions>
  <inkml:trace contextRef="#ctx0" brushRef="#br0">1353 1470,'39'-39,"-13"0,13 0,-26 0,26-1,-14 1,14 0,-13 0,13 13,0-13,0 0,-13 0,13 0,0 13,-27-13,27 12,-13-12,0 0,-26 0,39 13,-26-13</inkml:trace>
</inkml:ink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B5A709-EB46-4B66-995D-04CC2EAF17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这里要做动画  一行一行显示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solve(原式):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左侧公式, 右侧公式 = split(原式, '=')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左侧化学式集合 = split(左侧公式, '+')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右侧化学式集合 = split(右侧公式, '+')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define 左侧集合, 右侧集合 in &lt;元素,数量&gt;集合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for 化学式 in 左侧化学式集合: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左侧集合 += str2set(化学式)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for 化学式 in 右侧化学式集合: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右侧集合 += str2set(化学式)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if 左侧集合 == 右侧集合: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合法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else: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不合法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面向对象的三大特点是：</a:t>
            </a:r>
            <a:r>
              <a:rPr lang="zh-CN" altLang="en-US" b="1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封装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、继承、多态，当然对于后两者，大部分的同学可能都不太理解，我们这门课自然也不会去讲这两个知识点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我们今天也主要 关注封装、用到封装 这一特点，因为我们不会在</a:t>
            </a: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CSP</a:t>
            </a:r>
            <a:r>
              <a:rPr lang="zh-CN" altLang="en-US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上、程序设计竞赛上开始设计各种接口</a:t>
            </a: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interface</a:t>
            </a:r>
            <a:r>
              <a:rPr lang="zh-CN" altLang="en-US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或者是纯虚类，再写个类继承它实现它，完成一道题，而是直接设计某个具体的实现类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为什么有面向对象？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zh-CN" altLang="en-US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因为计算机科学的发展是在追求一种客观真理，而软件工程始终要围绕人的需求去发展。而在围绕着人的需求这一过程中，对现实世界理解和抽象出这种一种方法论 </a:t>
            </a: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 </a:t>
            </a:r>
            <a:r>
              <a:rPr lang="zh-CN" altLang="en-US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面向对象，就没有什么不可理解的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&lt;元素,数量&gt;集合 str2set(str:string&amp;, pos:int&amp;):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define 答案 in &lt;元素,数量&gt;集合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化学式总系数 = read_int();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while pos &lt; str.length():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 str[pos] == '(':  		// 递归解决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答案 += str2set(str, pos + 1)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else if str[pos] == ')':  	// 当前化学式已处理完毕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化学式总系数 = read_int(str, pos + 1)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break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else :						// 读取元素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元素 = read_symbol(str, pos)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数量 = read_int(str, pos)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res += {元素, 数量}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res * 化学式总系数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&lt;元素,数量&gt;集合 str2set(str:string&amp;, pos:int&amp;):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define 答案 in &lt;元素,数量&gt;集合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化学式总系数 = read_int();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while pos &lt; str.length():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 str[pos] == '(':  		// 递归解决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答案 += str2set(str, pos + 1)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else if str[pos] == ')':  	// 当前化学式已处理完毕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化学式总系数 = read_int(str, pos + 1)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break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else :						// 读取元素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元素 = read_symbol(str, pos)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数量 = read_int(str, pos)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res += {元素, 数量}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res * 化学式总系数</a:t>
            </a: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Lv.2 </a:t>
            </a:r>
            <a:r>
              <a:rPr lang="zh-CN" altLang="en-US" dirty="0"/>
              <a:t>代表题  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Gym-101510B  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判断牌型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Lv.3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第二节小课 演示的那道题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化学方程式这题，有的同学写着写着忘记了 “连环小括号“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经验之谈：对于某些题（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CSP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总结赛中的第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题），我有读了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6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遍才读懂的先例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化学方程式这题，有的同学写着写着忘记了 “连环小括号“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经验之谈：对于某些题（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CSP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总结赛中的第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题），我有读了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6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遍才读懂的先例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化学方程式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这题，有的同学写着写着忘记了 “连环小括号“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经验之谈：对于某些题（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CSP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总结赛中的第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题），我有读了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6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遍才读懂的先例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这里要做动画  一行一行显示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然后我们讲一下解题框架怎么去设计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先拿 化学方程式 这道题来说明吧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这个例子说明完后再来具体总结一下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35E1A-7750-451E-955D-00EDD36A4A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0B5B8-A714-41E3-8CD7-E1E136242F1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AF6E2-D2EA-459B-9A4B-255C77836FB1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530B-79F9-4CE0-B7E9-C326CD71827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: 形状 21"/>
          <p:cNvSpPr/>
          <p:nvPr userDrawn="1"/>
        </p:nvSpPr>
        <p:spPr>
          <a:xfrm>
            <a:off x="6" y="5725724"/>
            <a:ext cx="9155945" cy="1132276"/>
          </a:xfrm>
          <a:custGeom>
            <a:avLst/>
            <a:gdLst>
              <a:gd name="connsiteX0" fmla="*/ 6250746 w 12207926"/>
              <a:gd name="connsiteY0" fmla="*/ 0 h 1132276"/>
              <a:gd name="connsiteX1" fmla="*/ 12091552 w 12207926"/>
              <a:gd name="connsiteY1" fmla="*/ 758316 h 1132276"/>
              <a:gd name="connsiteX2" fmla="*/ 12207926 w 12207926"/>
              <a:gd name="connsiteY2" fmla="*/ 796047 h 1132276"/>
              <a:gd name="connsiteX3" fmla="*/ 12207926 w 12207926"/>
              <a:gd name="connsiteY3" fmla="*/ 1132276 h 1132276"/>
              <a:gd name="connsiteX4" fmla="*/ 0 w 12207926"/>
              <a:gd name="connsiteY4" fmla="*/ 1132276 h 1132276"/>
              <a:gd name="connsiteX5" fmla="*/ 0 w 12207926"/>
              <a:gd name="connsiteY5" fmla="*/ 894992 h 1132276"/>
              <a:gd name="connsiteX6" fmla="*/ 108249 w 12207926"/>
              <a:gd name="connsiteY6" fmla="*/ 854969 h 1132276"/>
              <a:gd name="connsiteX7" fmla="*/ 6250746 w 12207926"/>
              <a:gd name="connsiteY7" fmla="*/ 0 h 1132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07926" h="1132276">
                <a:moveTo>
                  <a:pt x="6250746" y="0"/>
                </a:moveTo>
                <a:cubicBezTo>
                  <a:pt x="8499613" y="0"/>
                  <a:pt x="10548888" y="287162"/>
                  <a:pt x="12091552" y="758316"/>
                </a:cubicBezTo>
                <a:lnTo>
                  <a:pt x="12207926" y="796047"/>
                </a:lnTo>
                <a:lnTo>
                  <a:pt x="12207926" y="1132276"/>
                </a:lnTo>
                <a:lnTo>
                  <a:pt x="0" y="1132276"/>
                </a:lnTo>
                <a:lnTo>
                  <a:pt x="0" y="894992"/>
                </a:lnTo>
                <a:lnTo>
                  <a:pt x="108249" y="854969"/>
                </a:lnTo>
                <a:cubicBezTo>
                  <a:pt x="1680251" y="326726"/>
                  <a:pt x="3851951" y="0"/>
                  <a:pt x="6250746" y="0"/>
                </a:cubicBezTo>
                <a:close/>
              </a:path>
            </a:pathLst>
          </a:custGeom>
          <a:gradFill>
            <a:gsLst>
              <a:gs pos="28000">
                <a:schemeClr val="accent1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6116D-CE5F-4888-8D51-6EEBF43B27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A879B-C656-49A3-9152-FB05D1AEECAE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623101" y="1598512"/>
            <a:ext cx="7905830" cy="2711571"/>
            <a:chOff x="699300" y="1194013"/>
            <a:chExt cx="3703320" cy="4871507"/>
          </a:xfrm>
        </p:grpSpPr>
        <p:grpSp>
          <p:nvGrpSpPr>
            <p:cNvPr id="8" name="组合 7"/>
            <p:cNvGrpSpPr/>
            <p:nvPr userDrawn="1"/>
          </p:nvGrpSpPr>
          <p:grpSpPr>
            <a:xfrm>
              <a:off x="1323113" y="1194013"/>
              <a:ext cx="2555694" cy="4871507"/>
              <a:chOff x="1572053" y="1206663"/>
              <a:chExt cx="2555694" cy="4871507"/>
            </a:xfrm>
            <a:solidFill>
              <a:schemeClr val="bg1"/>
            </a:solidFill>
          </p:grpSpPr>
          <p:sp>
            <p:nvSpPr>
              <p:cNvPr id="10" name="矩形 9"/>
              <p:cNvSpPr/>
              <p:nvPr/>
            </p:nvSpPr>
            <p:spPr>
              <a:xfrm>
                <a:off x="3052660" y="1206664"/>
                <a:ext cx="1075087" cy="4871506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06400" dist="127000" dir="5400000" sx="102000" sy="102000" algn="t" rotWithShape="0">
                  <a:schemeClr val="tx1">
                    <a:lumMod val="75000"/>
                    <a:lumOff val="25000"/>
                    <a:alpha val="6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900000" rtlCol="0" anchor="t"/>
              <a:lstStyle/>
              <a:p>
                <a:pPr algn="ctr">
                  <a:lnSpc>
                    <a:spcPct val="120000"/>
                  </a:lnSpc>
                </a:pPr>
                <a:endParaRPr lang="zh-CN" altLang="en-US" sz="1350" dirty="0">
                  <a:cs typeface="+mn-ea"/>
                  <a:sym typeface="+mn-lt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1572053" y="1206663"/>
                <a:ext cx="1075087" cy="4871505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06400" dist="127000" dir="5400000" sx="102000" sy="102000" algn="t" rotWithShape="0">
                  <a:schemeClr val="tx1">
                    <a:lumMod val="75000"/>
                    <a:lumOff val="25000"/>
                    <a:alpha val="6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900000" rtlCol="0" anchor="t"/>
              <a:lstStyle/>
              <a:p>
                <a:pPr algn="ctr">
                  <a:lnSpc>
                    <a:spcPct val="120000"/>
                  </a:lnSpc>
                </a:pPr>
                <a:endParaRPr lang="zh-CN" altLang="en-US" sz="1350" dirty="0">
                  <a:cs typeface="+mn-ea"/>
                  <a:sym typeface="+mn-lt"/>
                </a:endParaRPr>
              </a:p>
            </p:txBody>
          </p:sp>
        </p:grpSp>
        <p:sp>
          <p:nvSpPr>
            <p:cNvPr id="9" name="矩形 8"/>
            <p:cNvSpPr/>
            <p:nvPr userDrawn="1"/>
          </p:nvSpPr>
          <p:spPr>
            <a:xfrm>
              <a:off x="699300" y="1194014"/>
              <a:ext cx="3703320" cy="4871505"/>
            </a:xfrm>
            <a:prstGeom prst="rect">
              <a:avLst/>
            </a:prstGeom>
            <a:ln w="3175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0" tIns="900000" rtlCol="0" anchor="t"/>
            <a:lstStyle/>
            <a:p>
              <a:pPr algn="ctr"/>
              <a:r>
                <a:rPr lang="en-US" altLang="zh-CN" sz="1650" dirty="0">
                  <a:solidFill>
                    <a:schemeClr val="accent1"/>
                  </a:solidFill>
                </a:rPr>
                <a:t>【</a:t>
              </a:r>
              <a:r>
                <a:rPr lang="zh-CN" altLang="en-US" sz="1650" dirty="0">
                  <a:solidFill>
                    <a:schemeClr val="accent1"/>
                  </a:solidFill>
                </a:rPr>
                <a:t>使用说明</a:t>
              </a:r>
              <a:r>
                <a:rPr lang="en-US" altLang="zh-CN" sz="1650" dirty="0">
                  <a:solidFill>
                    <a:schemeClr val="accent1"/>
                  </a:solidFill>
                </a:rPr>
                <a:t>】</a:t>
              </a:r>
              <a:endParaRPr lang="en-US" altLang="zh-CN" sz="1650" dirty="0">
                <a:solidFill>
                  <a:schemeClr val="accent1"/>
                </a:solidFill>
              </a:endParaRPr>
            </a:p>
            <a:p>
              <a:pPr algn="ctr"/>
              <a:r>
                <a:rPr lang="en-US" altLang="zh-CN" sz="1650" dirty="0">
                  <a:solidFill>
                    <a:schemeClr val="accent1"/>
                  </a:solidFill>
                </a:rPr>
                <a:t>1.</a:t>
              </a:r>
              <a:r>
                <a:rPr lang="zh-CN" altLang="en-US" sz="1650" dirty="0">
                  <a:solidFill>
                    <a:schemeClr val="accent1"/>
                  </a:solidFill>
                </a:rPr>
                <a:t>点击「图片标志」可以直接添加电脑中的图片</a:t>
              </a:r>
              <a:endParaRPr lang="en-US" altLang="zh-CN" sz="1650" dirty="0">
                <a:solidFill>
                  <a:schemeClr val="accent1"/>
                </a:solidFill>
              </a:endParaRPr>
            </a:p>
            <a:p>
              <a:pPr algn="ctr"/>
              <a:r>
                <a:rPr lang="en-US" altLang="zh-CN" sz="1650" dirty="0">
                  <a:solidFill>
                    <a:schemeClr val="accent1"/>
                  </a:solidFill>
                </a:rPr>
                <a:t>2.</a:t>
              </a:r>
              <a:r>
                <a:rPr lang="zh-CN" altLang="en-US" sz="1650" dirty="0">
                  <a:solidFill>
                    <a:schemeClr val="accent1"/>
                  </a:solidFill>
                </a:rPr>
                <a:t>添加后请将图片「置于底层」</a:t>
              </a:r>
              <a:endParaRPr lang="zh-CN" altLang="en-US" sz="1650" dirty="0">
                <a:solidFill>
                  <a:schemeClr val="accent1"/>
                </a:solidFill>
              </a:endParaRPr>
            </a:p>
            <a:p>
              <a:pPr algn="ctr"/>
              <a:r>
                <a:rPr lang="en-US" altLang="zh-CN" sz="1650" dirty="0">
                  <a:solidFill>
                    <a:schemeClr val="accent1"/>
                  </a:solidFill>
                </a:rPr>
                <a:t>3.</a:t>
              </a:r>
              <a:r>
                <a:rPr lang="zh-CN" altLang="en-US" sz="1650" dirty="0">
                  <a:solidFill>
                    <a:schemeClr val="accent1"/>
                  </a:solidFill>
                </a:rPr>
                <a:t>如需调整图片，请用图片的「裁剪」裁剪功能</a:t>
              </a:r>
              <a:endParaRPr lang="en-US" altLang="zh-CN" sz="165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9" name="图片占位符 14"/>
          <p:cNvSpPr>
            <a:spLocks noGrp="1"/>
          </p:cNvSpPr>
          <p:nvPr>
            <p:ph type="pic" sz="quarter" idx="15"/>
          </p:nvPr>
        </p:nvSpPr>
        <p:spPr>
          <a:xfrm>
            <a:off x="506036" y="1047621"/>
            <a:ext cx="8143875" cy="3353186"/>
          </a:xfrm>
          <a:prstGeom prst="roundRect">
            <a:avLst>
              <a:gd name="adj" fmla="val 2153"/>
            </a:avLst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ctrTitle"/>
          </p:nvPr>
        </p:nvSpPr>
        <p:spPr>
          <a:xfrm>
            <a:off x="2263682" y="4846056"/>
            <a:ext cx="4616648" cy="415498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>
            <a:lvl1pPr algn="ctr">
              <a:defRPr lang="zh-CN" altLang="en-US" sz="3000" b="1" dirty="0">
                <a:solidFill>
                  <a:schemeClr val="accent1"/>
                </a:solidFill>
                <a:latin typeface="+mn-lt"/>
                <a:ea typeface="+mn-ea"/>
                <a:cs typeface="+mn-ea"/>
              </a:defRPr>
            </a:lvl1pPr>
          </a:lstStyle>
          <a:p>
            <a:pPr lvl="0" algn="dist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1" name="副标题 2"/>
          <p:cNvSpPr>
            <a:spLocks noGrp="1"/>
          </p:cNvSpPr>
          <p:nvPr>
            <p:ph type="subTitle" idx="1"/>
          </p:nvPr>
        </p:nvSpPr>
        <p:spPr>
          <a:xfrm>
            <a:off x="3446697" y="5385125"/>
            <a:ext cx="2250616" cy="186974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>
            <a:lvl1pPr marL="0" indent="0" algn="ctr">
              <a:buNone/>
              <a:defRPr lang="zh-CN" altLang="en-US" sz="1350" b="0" dirty="0">
                <a:solidFill>
                  <a:schemeClr val="bg1">
                    <a:lumMod val="75000"/>
                  </a:schemeClr>
                </a:solidFill>
                <a:cs typeface="+mn-ea"/>
              </a:defRPr>
            </a:lvl1pPr>
          </a:lstStyle>
          <a:p>
            <a:pPr marL="171450" lvl="0" indent="-171450" algn="dist"/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AD557-C349-432B-AC06-5737CDF0B6C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3DB3B-37CC-48AE-ADDA-044C6D7C7B29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843D5-2157-4FC8-88FA-11B0EA712F2E}" type="datetime1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32E6B-C89B-483E-B436-A0AB9680BFEB}" type="datetime1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2C17-C3ED-4C0C-B891-F250656790B5}" type="datetime1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4298A-D1C4-4A6D-B328-A2698E07AB8C}" type="datetime1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B1918-33A6-49D0-A614-ECE7D67B35E7}" type="datetime1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E4CBD-99D9-4F84-A08C-F148E33F007B}" type="datetime1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1B8D6-12F1-4AE5-B3C8-4685AA6D852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oj.qd.sdu.edu.cn/v2/problem/SDUOJ-1206" TargetMode="Externa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hyperlink" Target="https://oj.qd.sdu.edu.cn/v2/problem/SDUOJ-1206" TargetMode="Externa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2" Type="http://schemas.openxmlformats.org/officeDocument/2006/relationships/image" Target="../media/image9.jpeg"/><Relationship Id="rId1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5.xml"/><Relationship Id="rId2" Type="http://schemas.openxmlformats.org/officeDocument/2006/relationships/image" Target="../media/image10.jpeg"/><Relationship Id="rId1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oj.qd.sdu.edu.cn/v2/problem/SDUOJ-1206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oj.qd.sdu.edu.cn/v2/problem/SDUOJ-1206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hyperlink" Target="https://oj.qd.sdu.edu.cn/problem/SDUOJ-1204" TargetMode="External"/><Relationship Id="rId2" Type="http://schemas.openxmlformats.org/officeDocument/2006/relationships/slide" Target="slide7.xml"/><Relationship Id="rId1" Type="http://schemas.openxmlformats.org/officeDocument/2006/relationships/hyperlink" Target="https://oj.qd.sdu.edu.cn/v2/problem/SDUOJ-1204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oj.qd.sdu.edu.cn/problem/SDUOJ-1204" TargetMode="External"/><Relationship Id="rId2" Type="http://schemas.openxmlformats.org/officeDocument/2006/relationships/slide" Target="slide7.xml"/><Relationship Id="rId1" Type="http://schemas.openxmlformats.org/officeDocument/2006/relationships/hyperlink" Target="https://oj.qd.sdu.edu.cn/v2/problem/SDUOJ-1204" TargetMode="Externa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hyperlink" Target="https://oj.qd.sdu.edu.cn/problem/SDUOJ-1204" TargetMode="External"/><Relationship Id="rId2" Type="http://schemas.openxmlformats.org/officeDocument/2006/relationships/slide" Target="slide7.xml"/><Relationship Id="rId1" Type="http://schemas.openxmlformats.org/officeDocument/2006/relationships/hyperlink" Target="https://oj.qd.sdu.edu.cn/v2/problem/SDUOJ-1204" TargetMode="Externa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hyperlink" Target="https://oj.qd.sdu.edu.cn/problem/SDUOJ-1204" TargetMode="External"/><Relationship Id="rId1" Type="http://schemas.openxmlformats.org/officeDocument/2006/relationships/hyperlink" Target="https://oj.qd.sdu.edu.cn/v2/problem/SDUOJ-1204" TargetMode="Externa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hyperlink" Target="https://oj.qd.sdu.edu.cn/problem/SDUOJ-1204" TargetMode="External"/><Relationship Id="rId1" Type="http://schemas.openxmlformats.org/officeDocument/2006/relationships/hyperlink" Target="https://oj.qd.sdu.edu.cn/v2/problem/SDUOJ-1204" TargetMode="Externa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hyperlink" Target="https://oj.qd.sdu.edu.cn/problem/SDUOJ-1204" TargetMode="External"/><Relationship Id="rId1" Type="http://schemas.openxmlformats.org/officeDocument/2006/relationships/hyperlink" Target="https://oj.qd.sdu.edu.cn/v2/problem/SDUOJ-1204" TargetMode="Externa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customXml" Target="../ink/ink3.xml"/><Relationship Id="rId8" Type="http://schemas.openxmlformats.org/officeDocument/2006/relationships/image" Target="../media/image19.png"/><Relationship Id="rId7" Type="http://schemas.openxmlformats.org/officeDocument/2006/relationships/customXml" Target="../ink/ink2.xml"/><Relationship Id="rId6" Type="http://schemas.openxmlformats.org/officeDocument/2006/relationships/image" Target="../media/image18.png"/><Relationship Id="rId5" Type="http://schemas.openxmlformats.org/officeDocument/2006/relationships/customXml" Target="../ink/ink1.xml"/><Relationship Id="rId4" Type="http://schemas.openxmlformats.org/officeDocument/2006/relationships/image" Target="../media/image5.png"/><Relationship Id="rId3" Type="http://schemas.openxmlformats.org/officeDocument/2006/relationships/image" Target="../media/image17.png"/><Relationship Id="rId2" Type="http://schemas.openxmlformats.org/officeDocument/2006/relationships/hyperlink" Target="https://oj.qd.sdu.edu.cn/problem/SDUOJ-1204" TargetMode="External"/><Relationship Id="rId18" Type="http://schemas.openxmlformats.org/officeDocument/2006/relationships/notesSlide" Target="../notesSlides/notesSlide25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23.png"/><Relationship Id="rId15" Type="http://schemas.openxmlformats.org/officeDocument/2006/relationships/customXml" Target="../ink/ink6.xml"/><Relationship Id="rId14" Type="http://schemas.openxmlformats.org/officeDocument/2006/relationships/image" Target="../media/image22.png"/><Relationship Id="rId13" Type="http://schemas.openxmlformats.org/officeDocument/2006/relationships/customXml" Target="../ink/ink5.xml"/><Relationship Id="rId12" Type="http://schemas.openxmlformats.org/officeDocument/2006/relationships/image" Target="../media/image21.png"/><Relationship Id="rId11" Type="http://schemas.openxmlformats.org/officeDocument/2006/relationships/customXml" Target="../ink/ink4.xml"/><Relationship Id="rId10" Type="http://schemas.openxmlformats.org/officeDocument/2006/relationships/image" Target="../media/image20.png"/><Relationship Id="rId1" Type="http://schemas.openxmlformats.org/officeDocument/2006/relationships/hyperlink" Target="https://oj.qd.sdu.edu.cn/v2/problem/SDUOJ-1204" TargetMode="Externa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customXml" Target="../ink/ink9.xml"/><Relationship Id="rId8" Type="http://schemas.openxmlformats.org/officeDocument/2006/relationships/image" Target="../media/image19.png"/><Relationship Id="rId7" Type="http://schemas.openxmlformats.org/officeDocument/2006/relationships/customXml" Target="../ink/ink8.xml"/><Relationship Id="rId6" Type="http://schemas.openxmlformats.org/officeDocument/2006/relationships/image" Target="../media/image18.png"/><Relationship Id="rId5" Type="http://schemas.openxmlformats.org/officeDocument/2006/relationships/customXml" Target="../ink/ink7.xml"/><Relationship Id="rId4" Type="http://schemas.openxmlformats.org/officeDocument/2006/relationships/image" Target="../media/image5.png"/><Relationship Id="rId3" Type="http://schemas.openxmlformats.org/officeDocument/2006/relationships/image" Target="../media/image24.png"/><Relationship Id="rId2" Type="http://schemas.openxmlformats.org/officeDocument/2006/relationships/hyperlink" Target="https://oj.qd.sdu.edu.cn/problem/SDUOJ-1204" TargetMode="External"/><Relationship Id="rId18" Type="http://schemas.openxmlformats.org/officeDocument/2006/relationships/notesSlide" Target="../notesSlides/notesSlide26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23.png"/><Relationship Id="rId15" Type="http://schemas.openxmlformats.org/officeDocument/2006/relationships/customXml" Target="../ink/ink12.xml"/><Relationship Id="rId14" Type="http://schemas.openxmlformats.org/officeDocument/2006/relationships/image" Target="../media/image22.png"/><Relationship Id="rId13" Type="http://schemas.openxmlformats.org/officeDocument/2006/relationships/customXml" Target="../ink/ink11.xml"/><Relationship Id="rId12" Type="http://schemas.openxmlformats.org/officeDocument/2006/relationships/image" Target="../media/image21.png"/><Relationship Id="rId11" Type="http://schemas.openxmlformats.org/officeDocument/2006/relationships/customXml" Target="../ink/ink10.xml"/><Relationship Id="rId10" Type="http://schemas.openxmlformats.org/officeDocument/2006/relationships/image" Target="../media/image20.png"/><Relationship Id="rId1" Type="http://schemas.openxmlformats.org/officeDocument/2006/relationships/hyperlink" Target="https://oj.qd.sdu.edu.cn/v2/problem/SDUOJ-1204" TargetMode="Externa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oj.qd.sdu.edu.cn/problem/SDUOJ-1204" TargetMode="External"/><Relationship Id="rId2" Type="http://schemas.openxmlformats.org/officeDocument/2006/relationships/hyperlink" Target="https://oj.qd.sdu.edu.cn/v2/problem/SDUOJ-1204" TargetMode="External"/><Relationship Id="rId1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customXml" Target="../ink/ink15.xml"/><Relationship Id="rId7" Type="http://schemas.openxmlformats.org/officeDocument/2006/relationships/image" Target="../media/image19.png"/><Relationship Id="rId6" Type="http://schemas.openxmlformats.org/officeDocument/2006/relationships/customXml" Target="../ink/ink14.xml"/><Relationship Id="rId5" Type="http://schemas.openxmlformats.org/officeDocument/2006/relationships/image" Target="../media/image18.png"/><Relationship Id="rId4" Type="http://schemas.openxmlformats.org/officeDocument/2006/relationships/customXml" Target="../ink/ink13.xml"/><Relationship Id="rId3" Type="http://schemas.openxmlformats.org/officeDocument/2006/relationships/image" Target="../media/image5.png"/><Relationship Id="rId2" Type="http://schemas.openxmlformats.org/officeDocument/2006/relationships/hyperlink" Target="https://oj.qd.sdu.edu.cn/problem/SDUOJ-1204" TargetMode="External"/><Relationship Id="rId18" Type="http://schemas.openxmlformats.org/officeDocument/2006/relationships/notesSlide" Target="../notesSlides/notesSlide28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26.png"/><Relationship Id="rId15" Type="http://schemas.openxmlformats.org/officeDocument/2006/relationships/image" Target="../media/image23.png"/><Relationship Id="rId14" Type="http://schemas.openxmlformats.org/officeDocument/2006/relationships/customXml" Target="../ink/ink18.xml"/><Relationship Id="rId13" Type="http://schemas.openxmlformats.org/officeDocument/2006/relationships/image" Target="../media/image22.png"/><Relationship Id="rId12" Type="http://schemas.openxmlformats.org/officeDocument/2006/relationships/customXml" Target="../ink/ink17.xml"/><Relationship Id="rId11" Type="http://schemas.openxmlformats.org/officeDocument/2006/relationships/image" Target="../media/image21.png"/><Relationship Id="rId10" Type="http://schemas.openxmlformats.org/officeDocument/2006/relationships/customXml" Target="../ink/ink16.xml"/><Relationship Id="rId1" Type="http://schemas.openxmlformats.org/officeDocument/2006/relationships/hyperlink" Target="https://oj.qd.sdu.edu.cn/v2/problem/SDUOJ-1204" TargetMode="Externa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customXml" Target="../ink/ink21.xml"/><Relationship Id="rId7" Type="http://schemas.openxmlformats.org/officeDocument/2006/relationships/image" Target="../media/image19.png"/><Relationship Id="rId6" Type="http://schemas.openxmlformats.org/officeDocument/2006/relationships/customXml" Target="../ink/ink20.xml"/><Relationship Id="rId5" Type="http://schemas.openxmlformats.org/officeDocument/2006/relationships/image" Target="../media/image18.png"/><Relationship Id="rId4" Type="http://schemas.openxmlformats.org/officeDocument/2006/relationships/customXml" Target="../ink/ink19.xml"/><Relationship Id="rId3" Type="http://schemas.openxmlformats.org/officeDocument/2006/relationships/image" Target="../media/image5.png"/><Relationship Id="rId2" Type="http://schemas.openxmlformats.org/officeDocument/2006/relationships/hyperlink" Target="https://oj.qd.sdu.edu.cn/problem/SDUOJ-1204" TargetMode="External"/><Relationship Id="rId18" Type="http://schemas.openxmlformats.org/officeDocument/2006/relationships/notesSlide" Target="../notesSlides/notesSlide29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27.png"/><Relationship Id="rId15" Type="http://schemas.openxmlformats.org/officeDocument/2006/relationships/image" Target="../media/image23.png"/><Relationship Id="rId14" Type="http://schemas.openxmlformats.org/officeDocument/2006/relationships/customXml" Target="../ink/ink24.xml"/><Relationship Id="rId13" Type="http://schemas.openxmlformats.org/officeDocument/2006/relationships/image" Target="../media/image22.png"/><Relationship Id="rId12" Type="http://schemas.openxmlformats.org/officeDocument/2006/relationships/customXml" Target="../ink/ink23.xml"/><Relationship Id="rId11" Type="http://schemas.openxmlformats.org/officeDocument/2006/relationships/image" Target="../media/image21.png"/><Relationship Id="rId10" Type="http://schemas.openxmlformats.org/officeDocument/2006/relationships/customXml" Target="../ink/ink22.xml"/><Relationship Id="rId1" Type="http://schemas.openxmlformats.org/officeDocument/2006/relationships/hyperlink" Target="https://oj.qd.sdu.edu.cn/v2/problem/SDUOJ-1204" TargetMode="Externa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2.xml"/><Relationship Id="rId2" Type="http://schemas.openxmlformats.org/officeDocument/2006/relationships/image" Target="../media/image3.jpeg"/><Relationship Id="rId1" Type="http://schemas.openxmlformats.org/officeDocument/2006/relationships/chart" Target="../charts/chart1.xml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customXml" Target="../ink/ink27.xml"/><Relationship Id="rId7" Type="http://schemas.openxmlformats.org/officeDocument/2006/relationships/image" Target="../media/image19.png"/><Relationship Id="rId6" Type="http://schemas.openxmlformats.org/officeDocument/2006/relationships/customXml" Target="../ink/ink26.xml"/><Relationship Id="rId5" Type="http://schemas.openxmlformats.org/officeDocument/2006/relationships/image" Target="../media/image18.png"/><Relationship Id="rId4" Type="http://schemas.openxmlformats.org/officeDocument/2006/relationships/customXml" Target="../ink/ink25.xml"/><Relationship Id="rId3" Type="http://schemas.openxmlformats.org/officeDocument/2006/relationships/image" Target="../media/image5.png"/><Relationship Id="rId2" Type="http://schemas.openxmlformats.org/officeDocument/2006/relationships/hyperlink" Target="https://oj.qd.sdu.edu.cn/problem/SDUOJ-1204" TargetMode="External"/><Relationship Id="rId18" Type="http://schemas.openxmlformats.org/officeDocument/2006/relationships/notesSlide" Target="../notesSlides/notesSlide30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28.png"/><Relationship Id="rId15" Type="http://schemas.openxmlformats.org/officeDocument/2006/relationships/image" Target="../media/image23.png"/><Relationship Id="rId14" Type="http://schemas.openxmlformats.org/officeDocument/2006/relationships/customXml" Target="../ink/ink30.xml"/><Relationship Id="rId13" Type="http://schemas.openxmlformats.org/officeDocument/2006/relationships/image" Target="../media/image22.png"/><Relationship Id="rId12" Type="http://schemas.openxmlformats.org/officeDocument/2006/relationships/customXml" Target="../ink/ink29.xml"/><Relationship Id="rId11" Type="http://schemas.openxmlformats.org/officeDocument/2006/relationships/image" Target="../media/image21.png"/><Relationship Id="rId10" Type="http://schemas.openxmlformats.org/officeDocument/2006/relationships/customXml" Target="../ink/ink28.xml"/><Relationship Id="rId1" Type="http://schemas.openxmlformats.org/officeDocument/2006/relationships/hyperlink" Target="https://oj.qd.sdu.edu.cn/v2/problem/SDUOJ-1204" TargetMode="External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customXml" Target="../ink/ink33.xml"/><Relationship Id="rId7" Type="http://schemas.openxmlformats.org/officeDocument/2006/relationships/image" Target="../media/image19.png"/><Relationship Id="rId6" Type="http://schemas.openxmlformats.org/officeDocument/2006/relationships/customXml" Target="../ink/ink32.xml"/><Relationship Id="rId5" Type="http://schemas.openxmlformats.org/officeDocument/2006/relationships/image" Target="../media/image18.png"/><Relationship Id="rId4" Type="http://schemas.openxmlformats.org/officeDocument/2006/relationships/customXml" Target="../ink/ink31.xml"/><Relationship Id="rId3" Type="http://schemas.openxmlformats.org/officeDocument/2006/relationships/image" Target="../media/image5.png"/><Relationship Id="rId2" Type="http://schemas.openxmlformats.org/officeDocument/2006/relationships/hyperlink" Target="https://oj.qd.sdu.edu.cn/problem/SDUOJ-1204" TargetMode="External"/><Relationship Id="rId18" Type="http://schemas.openxmlformats.org/officeDocument/2006/relationships/notesSlide" Target="../notesSlides/notesSlide31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29.png"/><Relationship Id="rId15" Type="http://schemas.openxmlformats.org/officeDocument/2006/relationships/image" Target="../media/image23.png"/><Relationship Id="rId14" Type="http://schemas.openxmlformats.org/officeDocument/2006/relationships/customXml" Target="../ink/ink36.xml"/><Relationship Id="rId13" Type="http://schemas.openxmlformats.org/officeDocument/2006/relationships/image" Target="../media/image22.png"/><Relationship Id="rId12" Type="http://schemas.openxmlformats.org/officeDocument/2006/relationships/customXml" Target="../ink/ink35.xml"/><Relationship Id="rId11" Type="http://schemas.openxmlformats.org/officeDocument/2006/relationships/image" Target="../media/image21.png"/><Relationship Id="rId10" Type="http://schemas.openxmlformats.org/officeDocument/2006/relationships/customXml" Target="../ink/ink34.xml"/><Relationship Id="rId1" Type="http://schemas.openxmlformats.org/officeDocument/2006/relationships/hyperlink" Target="https://oj.qd.sdu.edu.cn/v2/problem/SDUOJ-1204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2.png"/><Relationship Id="rId1" Type="http://schemas.openxmlformats.org/officeDocument/2006/relationships/image" Target="../media/image3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hyperlink" Target="https://oj.qd.sdu.edu.cn/v2/problem/SDUOJ-1204" TargetMode="Externa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slide" Target="slide22.xml"/><Relationship Id="rId2" Type="http://schemas.openxmlformats.org/officeDocument/2006/relationships/image" Target="../media/image6.png"/><Relationship Id="rId1" Type="http://schemas.openxmlformats.org/officeDocument/2006/relationships/hyperlink" Target="https://oj.qd.sdu.edu.cn/problem/SDUOJ-1204" TargetMode="Externa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2" Type="http://schemas.openxmlformats.org/officeDocument/2006/relationships/image" Target="../media/image7.jpeg"/><Relationship Id="rId1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oj.qd.sdu.edu.cn/v2/problem/SDUOJ-120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矩形: 剪去顶角 152"/>
          <p:cNvSpPr/>
          <p:nvPr/>
        </p:nvSpPr>
        <p:spPr>
          <a:xfrm rot="10800000">
            <a:off x="0" y="0"/>
            <a:ext cx="9144000" cy="2301551"/>
          </a:xfrm>
          <a:prstGeom prst="snip2SameRect">
            <a:avLst>
              <a:gd name="adj1" fmla="val 28109"/>
              <a:gd name="adj2" fmla="val 0"/>
            </a:avLst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4" name="矩形: 圆角 153"/>
          <p:cNvSpPr/>
          <p:nvPr/>
        </p:nvSpPr>
        <p:spPr>
          <a:xfrm>
            <a:off x="1126284" y="663489"/>
            <a:ext cx="7322710" cy="1982445"/>
          </a:xfrm>
          <a:prstGeom prst="roundRect">
            <a:avLst>
              <a:gd name="adj" fmla="val 3205"/>
            </a:avLst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5" name="矩形: 圆角 154"/>
          <p:cNvSpPr/>
          <p:nvPr/>
        </p:nvSpPr>
        <p:spPr>
          <a:xfrm>
            <a:off x="686449" y="778485"/>
            <a:ext cx="8008087" cy="1982445"/>
          </a:xfrm>
          <a:prstGeom prst="roundRect">
            <a:avLst>
              <a:gd name="adj" fmla="val 2053"/>
            </a:avLst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cs typeface="+mn-ea"/>
              <a:sym typeface="+mn-lt"/>
            </a:endParaRPr>
          </a:p>
        </p:txBody>
      </p:sp>
      <p:pic>
        <p:nvPicPr>
          <p:cNvPr id="162" name="图片 1" descr="ABE6E272F2A99A68301EE861A2B_BC29DBB0_F694D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934" y="926423"/>
            <a:ext cx="8452980" cy="2497997"/>
          </a:xfrm>
          <a:prstGeom prst="roundRect">
            <a:avLst>
              <a:gd name="adj" fmla="val 2431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" name="矩形 234"/>
          <p:cNvSpPr/>
          <p:nvPr/>
        </p:nvSpPr>
        <p:spPr>
          <a:xfrm>
            <a:off x="4092978" y="2308532"/>
            <a:ext cx="8008087" cy="7763441"/>
          </a:xfrm>
          <a:prstGeom prst="rect">
            <a:avLst/>
          </a:prstGeom>
          <a:blipFill dpi="0" rotWithShape="1">
            <a:blip r:embed="rId2">
              <a:alphaModFix amt="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3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3536916" y="1028940"/>
            <a:ext cx="1981696" cy="576670"/>
            <a:chOff x="2866708" y="2481344"/>
            <a:chExt cx="6458593" cy="1879440"/>
          </a:xfrm>
          <a:solidFill>
            <a:schemeClr val="bg1"/>
          </a:solidFill>
          <a:effectLst>
            <a:reflection stA="0" endPos="65000" dist="50800" dir="5400000" sy="-100000" algn="bl" rotWithShape="0"/>
          </a:effectLst>
        </p:grpSpPr>
        <p:grpSp>
          <p:nvGrpSpPr>
            <p:cNvPr id="164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193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4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5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6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7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8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0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1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3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4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7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8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9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0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1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2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3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4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5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6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7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8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0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2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3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4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65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185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6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7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8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9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0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1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92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66" name="ïṩ1îḑé"/>
            <p:cNvGrpSpPr/>
            <p:nvPr/>
          </p:nvGrpSpPr>
          <p:grpSpPr>
            <a:xfrm>
              <a:off x="5112548" y="4078071"/>
              <a:ext cx="4180976" cy="230948"/>
              <a:chOff x="5705475" y="3683001"/>
              <a:chExt cx="1666875" cy="92075"/>
            </a:xfrm>
            <a:grpFill/>
          </p:grpSpPr>
          <p:sp>
            <p:nvSpPr>
              <p:cNvPr id="167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68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69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0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1" name="îṥlïďé"/>
              <p:cNvSpPr/>
              <p:nvPr/>
            </p:nvSpPr>
            <p:spPr bwMode="auto">
              <a:xfrm>
                <a:off x="6069013" y="3683001"/>
                <a:ext cx="63500" cy="88900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2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3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4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5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6" name="íṩḻïḍè"/>
              <p:cNvSpPr/>
              <p:nvPr/>
            </p:nvSpPr>
            <p:spPr bwMode="auto">
              <a:xfrm>
                <a:off x="6581775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8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29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9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7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8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79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0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1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2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3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84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58" name="组合 157"/>
          <p:cNvGrpSpPr/>
          <p:nvPr/>
        </p:nvGrpSpPr>
        <p:grpSpPr>
          <a:xfrm>
            <a:off x="2235126" y="5292583"/>
            <a:ext cx="4621218" cy="332105"/>
            <a:chOff x="2697133" y="5507146"/>
            <a:chExt cx="5931303" cy="531740"/>
          </a:xfrm>
        </p:grpSpPr>
        <p:sp>
          <p:nvSpPr>
            <p:cNvPr id="159" name="副标题 16"/>
            <p:cNvSpPr txBox="1"/>
            <p:nvPr/>
          </p:nvSpPr>
          <p:spPr>
            <a:xfrm>
              <a:off x="2697133" y="5524203"/>
              <a:ext cx="3258990" cy="497614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zh-CN" altLang="en-US" sz="1800" b="0" kern="1200" dirty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ea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20000"/>
                </a:lnSpc>
                <a:spcBef>
                  <a:spcPts val="0"/>
                </a:spcBef>
              </a:pPr>
              <a:r>
                <a:rPr lang="zh-CN" altLang="en-US" dirty="0">
                  <a:solidFill>
                    <a:srgbClr val="F68C92"/>
                  </a:solidFill>
                </a:rPr>
                <a:t>复杂模拟题的普适性方法</a:t>
              </a:r>
              <a:endParaRPr lang="en-US" dirty="0">
                <a:solidFill>
                  <a:srgbClr val="F68C92"/>
                </a:solidFill>
              </a:endParaRPr>
            </a:p>
          </p:txBody>
        </p:sp>
        <p:sp>
          <p:nvSpPr>
            <p:cNvPr id="160" name="副标题 16"/>
            <p:cNvSpPr txBox="1"/>
            <p:nvPr/>
          </p:nvSpPr>
          <p:spPr>
            <a:xfrm>
              <a:off x="6281183" y="5507146"/>
              <a:ext cx="2347253" cy="53174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zh-CN" altLang="en-US" sz="1800" b="0" kern="1200" dirty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ea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ts val="0"/>
                </a:spcBef>
              </a:pPr>
              <a:r>
                <a:rPr lang="zh-CN" altLang="en-US" dirty="0">
                  <a:solidFill>
                    <a:srgbClr val="F68C92"/>
                  </a:solidFill>
                </a:rPr>
                <a:t>内容负责：尹浩飞</a:t>
              </a:r>
              <a:endParaRPr lang="en-US" altLang="zh-CN" dirty="0">
                <a:solidFill>
                  <a:srgbClr val="F68C92"/>
                </a:solidFill>
              </a:endParaRPr>
            </a:p>
          </p:txBody>
        </p:sp>
        <p:cxnSp>
          <p:nvCxnSpPr>
            <p:cNvPr id="161" name="直接连接符 160"/>
            <p:cNvCxnSpPr/>
            <p:nvPr/>
          </p:nvCxnSpPr>
          <p:spPr>
            <a:xfrm>
              <a:off x="6069177" y="5661215"/>
              <a:ext cx="1" cy="249299"/>
            </a:xfrm>
            <a:prstGeom prst="line">
              <a:avLst/>
            </a:prstGeom>
            <a:ln>
              <a:solidFill>
                <a:srgbClr val="F68C92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标题 15"/>
          <p:cNvSpPr>
            <a:spLocks noGrp="1"/>
          </p:cNvSpPr>
          <p:nvPr>
            <p:ph type="ctrTitle"/>
          </p:nvPr>
        </p:nvSpPr>
        <p:spPr>
          <a:xfrm>
            <a:off x="2399286" y="4007389"/>
            <a:ext cx="4310758" cy="909606"/>
          </a:xfrm>
        </p:spPr>
        <p:txBody>
          <a:bodyPr>
            <a:noAutofit/>
          </a:bodyPr>
          <a:lstStyle/>
          <a:p>
            <a:pPr algn="dist"/>
            <a:r>
              <a:rPr lang="zh-CN" altLang="en-US" sz="3600" b="1" dirty="0">
                <a:solidFill>
                  <a:srgbClr val="F0404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程序设计思维与实践</a:t>
            </a:r>
            <a:br>
              <a:rPr lang="en-US" altLang="zh-CN" sz="3600" b="1" dirty="0">
                <a:solidFill>
                  <a:srgbClr val="F0404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7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Thinking and Practice in Programming</a:t>
            </a:r>
            <a:endParaRPr lang="zh-CN" altLang="en-US" sz="17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954107"/>
            <a:chOff x="190500" y="383560"/>
            <a:chExt cx="7410450" cy="954107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解题框架设计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20"/>
            <a:ext cx="8267700" cy="5077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拿 </a:t>
            </a:r>
            <a:r>
              <a:rPr lang="en-US" altLang="zh-CN" dirty="0">
                <a:sym typeface="+mn-ea"/>
                <a:hlinkClick r:id="rId1"/>
              </a:rPr>
              <a:t>CSP201912-T3 </a:t>
            </a:r>
            <a:r>
              <a:rPr lang="zh-CN" altLang="en-US" dirty="0">
                <a:sym typeface="+mn-ea"/>
                <a:hlinkClick r:id="rId1"/>
              </a:rPr>
              <a:t>化学方程式</a:t>
            </a:r>
            <a:r>
              <a:rPr lang="zh-CN" altLang="en-US" dirty="0">
                <a:sym typeface="+mn-ea"/>
              </a:rPr>
              <a:t> 为例</a:t>
            </a:r>
            <a:endParaRPr lang="en-US" altLang="zh-CN" dirty="0"/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当前的问题为：计算一个化学式的和式的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&lt;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元素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数量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&gt;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集合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例如：4Na( Au(CN)2)+4NaOH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步骤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可以发现和式是由互通的化学式通过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‘+’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连接生成的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求上述和式的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&lt;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元素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数量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&gt;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集合 </a:t>
            </a:r>
            <a:r>
              <a:rPr lang="zh-CN" altLang="en-US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即分别求每个化学式的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&lt;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元素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数量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&gt;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集合</a:t>
            </a:r>
            <a:r>
              <a:rPr lang="zh-CN" altLang="en-US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后将其合并即可。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问题转换为：计算一个化学式的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&lt;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元素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数量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&gt;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集合</a:t>
            </a:r>
            <a:endParaRPr lang="zh-CN" altLang="en-US" kern="100" dirty="0">
              <a:solidFill>
                <a:srgbClr val="FF000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该问题的处理在稍后的实战演示中详细讲解。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954107"/>
            <a:chOff x="190500" y="383560"/>
            <a:chExt cx="7410450" cy="954107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解题框架设计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20"/>
            <a:ext cx="8267700" cy="2584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拿 </a:t>
            </a:r>
            <a:r>
              <a:rPr lang="en-US" altLang="zh-CN" dirty="0">
                <a:sym typeface="+mn-ea"/>
                <a:hlinkClick r:id="rId1"/>
              </a:rPr>
              <a:t>CSP201912-T3 </a:t>
            </a:r>
            <a:r>
              <a:rPr lang="zh-CN" altLang="en-US" dirty="0">
                <a:sym typeface="+mn-ea"/>
                <a:hlinkClick r:id="rId1"/>
              </a:rPr>
              <a:t>化学方程式</a:t>
            </a:r>
            <a:r>
              <a:rPr lang="zh-CN" altLang="en-US" dirty="0">
                <a:sym typeface="+mn-ea"/>
              </a:rPr>
              <a:t> 为例</a:t>
            </a:r>
            <a:endParaRPr lang="en-US" altLang="zh-CN" dirty="0"/>
          </a:p>
          <a:p>
            <a:pPr marL="800100" lvl="1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dirty="0"/>
              <a:t>框架总结如下：</a:t>
            </a:r>
            <a:endParaRPr lang="zh-CN" altLang="en-US" dirty="0"/>
          </a:p>
          <a:p>
            <a:pPr marL="1257300" lvl="2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endParaRPr lang="en-US" altLang="zh-CN" dirty="0"/>
          </a:p>
          <a:p>
            <a:pPr marL="1714500" lvl="3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endParaRPr lang="en-US" altLang="zh-CN" kern="100" dirty="0">
              <a:solidFill>
                <a:srgbClr val="FF000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" y="2143125"/>
            <a:ext cx="8210550" cy="47148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461"/>
          <a:stretch>
            <a:fillRect/>
          </a:stretch>
        </p:blipFill>
        <p:spPr>
          <a:xfrm>
            <a:off x="0" y="2977"/>
            <a:ext cx="9159759" cy="3802246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74"/>
          <p:cNvSpPr>
            <a:spLocks noGrp="1"/>
          </p:cNvSpPr>
          <p:nvPr>
            <p:ph type="title"/>
          </p:nvPr>
        </p:nvSpPr>
        <p:spPr>
          <a:xfrm>
            <a:off x="3288169" y="4161391"/>
            <a:ext cx="4126558" cy="670536"/>
          </a:xfrm>
        </p:spPr>
        <p:txBody>
          <a:bodyPr>
            <a:normAutofit fontScale="90000"/>
          </a:bodyPr>
          <a:lstStyle/>
          <a:p>
            <a:pPr algn="dist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Object-oriented and Simulation 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图表 9"/>
          <p:cNvGraphicFramePr/>
          <p:nvPr/>
        </p:nvGraphicFramePr>
        <p:xfrm>
          <a:off x="1381564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58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3</a:t>
            </a:r>
            <a:endParaRPr lang="en-US" altLang="zh-CN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954107"/>
            <a:chOff x="190500" y="383560"/>
            <a:chExt cx="7410450" cy="954107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面向对象与模拟题 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20"/>
            <a:ext cx="8267700" cy="4204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面向对象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(Object Oriented)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是相对于面向过程来讲的。</a:t>
            </a:r>
            <a:b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</a:b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面向对象方法，把相关的数据和方法组织为一个整体来看待，从更高的层次来进行系统建模，更贴近事物的自然运行模式。</a:t>
            </a:r>
            <a:b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</a:b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是一种对现实世界理解和抽象的方法。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面向对象的三大特性是：</a:t>
            </a:r>
            <a:r>
              <a:rPr lang="zh-CN" altLang="en-US" b="1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封装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、继承、多态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主要关注封装这一特性，因为我们不会在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CSP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ICPC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等各种程序设计竞赛上开始设计各种接口或者是纯虚类，再写个类继承它实现它，完成一道题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而是直接针对具体问题设计实现类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954107"/>
            <a:chOff x="190500" y="383560"/>
            <a:chExt cx="7410450" cy="954107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面向对象与模拟题 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20"/>
            <a:ext cx="8267700" cy="6323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封装的取舍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封装本要解决的问题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重复代码：对相似代码段进行抽象，总结，封装成函数体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简化用户接口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/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隐藏实现细节：只管调用，不管其内部的实现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参数和返回值的设计：难点</a:t>
            </a:r>
            <a:endParaRPr lang="en-US" altLang="zh-CN" kern="100" dirty="0">
              <a:solidFill>
                <a:srgbClr val="FF000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封装带来的问题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程序耦合：即程序间的依赖关系，比如相互调用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/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乃至多层调用，可能牵一发而动全身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比如改需求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代码冗余：有些代码只会封装后之后使用一次，此时再进行封装将造成代码量增加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对我们来说，取其助于解决问题的精华即可，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不要过于拘束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严格的面向对象！接下来实战，然后再总结。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17"/>
          <a:stretch>
            <a:fillRect/>
          </a:stretch>
        </p:blipFill>
        <p:spPr>
          <a:xfrm>
            <a:off x="-4819" y="-12326"/>
            <a:ext cx="9148819" cy="408626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74"/>
          <p:cNvSpPr>
            <a:spLocks noGrp="1"/>
          </p:cNvSpPr>
          <p:nvPr>
            <p:ph type="title"/>
          </p:nvPr>
        </p:nvSpPr>
        <p:spPr>
          <a:xfrm>
            <a:off x="3288169" y="4161391"/>
            <a:ext cx="3169781" cy="670536"/>
          </a:xfrm>
        </p:spPr>
        <p:txBody>
          <a:bodyPr>
            <a:normAutofit fontScale="90000"/>
          </a:bodyPr>
          <a:lstStyle/>
          <a:p>
            <a:pPr algn="dist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Actual Problem Designing 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图表 9"/>
          <p:cNvGraphicFramePr/>
          <p:nvPr/>
        </p:nvGraphicFramePr>
        <p:xfrm>
          <a:off x="1381564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58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4</a:t>
            </a:r>
            <a:endParaRPr lang="en-US" altLang="zh-CN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20"/>
            <a:ext cx="8267700" cy="46185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CSP201912-T3 </a:t>
            </a:r>
            <a:r>
              <a:rPr lang="zh-CN" altLang="en-US" dirty="0">
                <a:sym typeface="+mn-ea"/>
                <a:hlinkClick r:id="rId1"/>
              </a:rPr>
              <a:t>化学方程式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继续上面提到的，现在要解决的问题变为：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计算一个化学式的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&lt;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元素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数量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&gt;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集合</a:t>
            </a:r>
            <a:endParaRPr lang="zh-CN" altLang="en-US" kern="100" dirty="0">
              <a:solidFill>
                <a:srgbClr val="FF000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思路分享：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维护当前读取到的位置，并不断向后枚举，有以下几种可能的情况：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在化学式的最开始，读取数字作为整个化学式的系数；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接下来，循环读取一项，以及该项可能存在的系数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对于一项，可能是一个元素符号，可能是括号内一个新的化学式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不难发现，上述操作都基于两种原子操作：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读取一个元素符号 </a:t>
            </a:r>
            <a:r>
              <a:rPr lang="en-US" altLang="zh-CN" kern="100" dirty="0" err="1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readElement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读取一个系数（整数） </a:t>
            </a:r>
            <a:r>
              <a:rPr lang="en-US" altLang="zh-CN" kern="100" dirty="0" err="1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readCoef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20"/>
            <a:ext cx="8267700" cy="42030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CSP201912-T3 </a:t>
            </a:r>
            <a:r>
              <a:rPr lang="zh-CN" altLang="en-US" dirty="0">
                <a:sym typeface="+mn-ea"/>
                <a:hlinkClick r:id="rId1"/>
              </a:rPr>
              <a:t>化学方程式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要解决的问题变为：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计算一个化学式的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&lt;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元素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数量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&gt;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集合</a:t>
            </a:r>
            <a:endParaRPr lang="zh-CN" altLang="en-US" kern="100" dirty="0">
              <a:solidFill>
                <a:srgbClr val="FF000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思路分享：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维护当前读取到的位置，并不断向后枚举，可能遇到的情况有以下三种：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714500" lvl="3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遇到一个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‘(’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，说明后面是一个新的化学式，递归调用当前函数。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714500" lvl="3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遇到一个 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‘)’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，说明当前化学式已经结束，返回统计结果，后面可能接一个系数，在返回后读取系数。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714500" lvl="3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大写字母，说明遇到了一个元素，读取元素和后面的系数，加入统计结果。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716" y="1090970"/>
            <a:ext cx="5302568" cy="547968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337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r>
              <a:rPr lang="zh-CN" altLang="en-US" dirty="0">
                <a:sym typeface="+mn-ea"/>
              </a:rPr>
              <a:t>                                    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  <a:hlinkClick r:id="rId2" action="ppaction://hlinksldjump"/>
              </a:rPr>
              <a:t>跳转到题目描述</a:t>
            </a:r>
            <a:endParaRPr lang="zh-CN" altLang="en-US" dirty="0">
              <a:sym typeface="+mn-ea"/>
              <a:hlinkClick r:id="rId3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数据结构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应该是树形结构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普通文件和目录文件一视同仁，使用一个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bool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变量区分类型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普通文件记录大小，目录文件记录配额和孩子文件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初步设计：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320" y="4237993"/>
            <a:ext cx="3724696" cy="20496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绪论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20"/>
            <a:ext cx="8267700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20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本节课的内容面向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CSP-T3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20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复杂模拟题是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CSP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中的一道坎，对于解决某道模拟题，一般来说没有定式的套路，熟能生巧尔（刷题）！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20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为此，本节课讲述的是一些经验性的总结，主要包括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200000"/>
              </a:lnSpc>
              <a:buFont typeface="Wingdings" panose="05000000000000000000" pitchFamily="2" charset="2"/>
              <a:buChar char=""/>
            </a:pPr>
            <a:r>
              <a:rPr lang="zh-CN" altLang="en-US" b="1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题意分析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：高效全面的获取题目信息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200000"/>
              </a:lnSpc>
              <a:buFont typeface="Wingdings" panose="05000000000000000000" pitchFamily="2" charset="2"/>
              <a:buChar char=""/>
            </a:pPr>
            <a:r>
              <a:rPr lang="zh-CN" altLang="en-US" b="1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解题框架设计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：自上而下的设计，先完成轮廓，再填充细节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200000"/>
              </a:lnSpc>
              <a:buFont typeface="Wingdings" panose="05000000000000000000" pitchFamily="2" charset="2"/>
              <a:buChar char=""/>
            </a:pPr>
            <a:r>
              <a:rPr lang="zh-CN" altLang="en-US" b="1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面向对象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：适当封装，各类各司其职，提高代码的可读性与复用率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200000"/>
              </a:lnSpc>
              <a:buFont typeface="Wingdings" panose="05000000000000000000" pitchFamily="2" charset="2"/>
              <a:buChar char=""/>
            </a:pPr>
            <a:r>
              <a:rPr lang="zh-CN" altLang="en-US" b="1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课上实战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：看看怎么运用上述方法解决复杂模拟题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3788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r>
              <a:rPr lang="zh-CN" altLang="en-US" dirty="0">
                <a:sym typeface="+mn-ea"/>
              </a:rPr>
              <a:t>                                    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  <a:hlinkClick r:id="rId2" action="ppaction://hlinksldjump"/>
              </a:rPr>
              <a:t>跳转到题目描述</a:t>
            </a:r>
            <a:endParaRPr lang="zh-CN" altLang="en-US" dirty="0">
              <a:sym typeface="+mn-ea"/>
              <a:hlinkClick r:id="rId3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解析路径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对于输入的路径，应该解析出路径上各个目录的名字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查找路径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对于输入的路径，应该找到路径上各个文件的位置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返回一个指针数组保存路径上各级目录指针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如果从某一步骤找不到了，则直接返回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5866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r>
              <a:rPr lang="zh-CN" altLang="en-US" dirty="0">
                <a:sym typeface="+mn-ea"/>
              </a:rPr>
              <a:t>                                    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  <a:hlinkClick r:id="rId2" action="ppaction://hlinksldjump"/>
              </a:rPr>
              <a:t>跳转到题目描述</a:t>
            </a:r>
            <a:endParaRPr lang="zh-CN" altLang="en-US" dirty="0">
              <a:sym typeface="+mn-ea"/>
              <a:hlinkClick r:id="rId3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解析路径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对于输入的路径，应该解析出路径上各个目录的名字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查找路径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“/A/B/1”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“” “A” “B” “1”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[]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>
                <a:solidFill>
                  <a:srgbClr val="7030A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[]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[]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[]</a:t>
            </a:r>
            <a:endParaRPr lang="en-US" altLang="zh-CN" kern="100" dirty="0">
              <a:solidFill>
                <a:schemeClr val="accent4">
                  <a:lumMod val="75000"/>
                </a:schemeClr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思考：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如何判断是否找到？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如何判断找到的是目录文件还是普通文件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3451" y="2812169"/>
            <a:ext cx="2454368" cy="2788255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>
            <a:off x="1857080" y="3195687"/>
            <a:ext cx="5420413" cy="1826454"/>
          </a:xfrm>
          <a:custGeom>
            <a:avLst/>
            <a:gdLst>
              <a:gd name="connsiteX0" fmla="*/ 0 w 5420413"/>
              <a:gd name="connsiteY0" fmla="*/ 1197204 h 1826454"/>
              <a:gd name="connsiteX1" fmla="*/ 1762813 w 5420413"/>
              <a:gd name="connsiteY1" fmla="*/ 1772239 h 1826454"/>
              <a:gd name="connsiteX2" fmla="*/ 5420413 w 5420413"/>
              <a:gd name="connsiteY2" fmla="*/ 0 h 1826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20413" h="1826454">
                <a:moveTo>
                  <a:pt x="0" y="1197204"/>
                </a:moveTo>
                <a:cubicBezTo>
                  <a:pt x="429705" y="1584488"/>
                  <a:pt x="859411" y="1971773"/>
                  <a:pt x="1762813" y="1772239"/>
                </a:cubicBezTo>
                <a:cubicBezTo>
                  <a:pt x="2666215" y="1572705"/>
                  <a:pt x="4043314" y="786352"/>
                  <a:pt x="5420413" y="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: 形状 17"/>
          <p:cNvSpPr/>
          <p:nvPr/>
        </p:nvSpPr>
        <p:spPr>
          <a:xfrm>
            <a:off x="2224726" y="3846136"/>
            <a:ext cx="5033913" cy="805187"/>
          </a:xfrm>
          <a:custGeom>
            <a:avLst/>
            <a:gdLst>
              <a:gd name="connsiteX0" fmla="*/ 0 w 5033913"/>
              <a:gd name="connsiteY0" fmla="*/ 518474 h 805187"/>
              <a:gd name="connsiteX1" fmla="*/ 2017336 w 5033913"/>
              <a:gd name="connsiteY1" fmla="*/ 782425 h 805187"/>
              <a:gd name="connsiteX2" fmla="*/ 5033913 w 5033913"/>
              <a:gd name="connsiteY2" fmla="*/ 0 h 8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33913" h="805187">
                <a:moveTo>
                  <a:pt x="0" y="518474"/>
                </a:moveTo>
                <a:cubicBezTo>
                  <a:pt x="589175" y="693655"/>
                  <a:pt x="1178351" y="868837"/>
                  <a:pt x="2017336" y="782425"/>
                </a:cubicBezTo>
                <a:cubicBezTo>
                  <a:pt x="2856321" y="696013"/>
                  <a:pt x="3945117" y="348006"/>
                  <a:pt x="5033913" y="0"/>
                </a:cubicBez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2601798" y="4289196"/>
            <a:ext cx="4298623" cy="907963"/>
          </a:xfrm>
          <a:custGeom>
            <a:avLst/>
            <a:gdLst>
              <a:gd name="connsiteX0" fmla="*/ 0 w 4298623"/>
              <a:gd name="connsiteY0" fmla="*/ 0 h 907963"/>
              <a:gd name="connsiteX1" fmla="*/ 2139884 w 4298623"/>
              <a:gd name="connsiteY1" fmla="*/ 904973 h 907963"/>
              <a:gd name="connsiteX2" fmla="*/ 4298623 w 4298623"/>
              <a:gd name="connsiteY2" fmla="*/ 235670 h 907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98623" h="907963">
                <a:moveTo>
                  <a:pt x="0" y="0"/>
                </a:moveTo>
                <a:cubicBezTo>
                  <a:pt x="711723" y="432847"/>
                  <a:pt x="1423447" y="865695"/>
                  <a:pt x="2139884" y="904973"/>
                </a:cubicBezTo>
                <a:cubicBezTo>
                  <a:pt x="2856321" y="944251"/>
                  <a:pt x="3577472" y="589960"/>
                  <a:pt x="4298623" y="235670"/>
                </a:cubicBezTo>
              </a:path>
            </a:pathLst>
          </a:cu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/>
        </p:nvSpPr>
        <p:spPr>
          <a:xfrm>
            <a:off x="2931736" y="4298623"/>
            <a:ext cx="3695307" cy="857839"/>
          </a:xfrm>
          <a:custGeom>
            <a:avLst/>
            <a:gdLst>
              <a:gd name="connsiteX0" fmla="*/ 0 w 3695307"/>
              <a:gd name="connsiteY0" fmla="*/ 0 h 857839"/>
              <a:gd name="connsiteX1" fmla="*/ 2450969 w 3695307"/>
              <a:gd name="connsiteY1" fmla="*/ 301657 h 857839"/>
              <a:gd name="connsiteX2" fmla="*/ 3695307 w 3695307"/>
              <a:gd name="connsiteY2" fmla="*/ 857839 h 857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95307" h="857839">
                <a:moveTo>
                  <a:pt x="0" y="0"/>
                </a:moveTo>
                <a:cubicBezTo>
                  <a:pt x="917542" y="79342"/>
                  <a:pt x="1835085" y="158684"/>
                  <a:pt x="2450969" y="301657"/>
                </a:cubicBezTo>
                <a:cubicBezTo>
                  <a:pt x="3066854" y="444630"/>
                  <a:pt x="3381080" y="651234"/>
                  <a:pt x="3695307" y="857839"/>
                </a:cubicBez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animBg="1"/>
      <p:bldP spid="18" grpId="0" animBg="1"/>
      <p:bldP spid="19" grpId="0" animBg="1"/>
      <p:bldP spid="2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1337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endParaRPr lang="zh-CN" altLang="en-US" dirty="0">
              <a:sym typeface="+mn-ea"/>
              <a:hlinkClick r:id="rId2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20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创建普通文件</a:t>
            </a:r>
            <a:endParaRPr lang="zh-CN" altLang="en-US" sz="2000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10" y="2522048"/>
            <a:ext cx="8885690" cy="374174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1337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endParaRPr lang="zh-CN" altLang="en-US" dirty="0">
              <a:sym typeface="+mn-ea"/>
              <a:hlinkClick r:id="rId2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创建普通文件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" y="2511365"/>
            <a:ext cx="8944281" cy="39395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1337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endParaRPr lang="zh-CN" altLang="en-US" dirty="0">
              <a:sym typeface="+mn-ea"/>
              <a:hlinkClick r:id="rId2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创建普通文件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724" y="2383188"/>
            <a:ext cx="7223071" cy="44748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4204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endParaRPr lang="zh-CN" altLang="en-US" dirty="0">
              <a:sym typeface="+mn-ea"/>
              <a:hlinkClick r:id="rId2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检查配额是否满足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需要检查包含指定文件的所有路径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是否可以通过遍历子树统计文件大小？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直接做可能超时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需要在结构体里开变量，保存后代总尺寸和目录下文件的总尺寸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值发生变化时时刻根据变化量修改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867" y="4915379"/>
            <a:ext cx="3086367" cy="180609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00700" y="680085"/>
            <a:ext cx="3002915" cy="2731135"/>
          </a:xfrm>
          <a:prstGeom prst="rect">
            <a:avLst/>
          </a:prstGeom>
        </p:spPr>
      </p:pic>
      <p:sp>
        <p:nvSpPr>
          <p:cNvPr id="11" name="椭圆 10"/>
          <p:cNvSpPr/>
          <p:nvPr/>
        </p:nvSpPr>
        <p:spPr>
          <a:xfrm>
            <a:off x="6288405" y="2864485"/>
            <a:ext cx="394970" cy="40513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5" p14:bwMode="auto">
            <p14:nvContentPartPr>
              <p14:cNvPr id="12" name="墨迹 11"/>
              <p14:cNvContentPartPr/>
              <p14:nvPr/>
            </p14:nvContentPartPr>
            <p14:xfrm>
              <a:off x="6200775" y="995045"/>
              <a:ext cx="1352550" cy="1518920"/>
            </p14:xfrm>
          </p:contentPart>
        </mc:Choice>
        <mc:Fallback xmlns="">
          <p:pic>
            <p:nvPicPr>
              <p:cNvPr id="12" name="墨迹 11"/>
            </p:nvPicPr>
            <p:blipFill>
              <a:blip r:embed="rId6"/>
            </p:blipFill>
            <p:spPr>
              <a:xfrm>
                <a:off x="6200775" y="995045"/>
                <a:ext cx="1352550" cy="151892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7" p14:bwMode="auto">
            <p14:nvContentPartPr>
              <p14:cNvPr id="13" name="墨迹 12"/>
              <p14:cNvContentPartPr/>
              <p14:nvPr/>
            </p14:nvContentPartPr>
            <p14:xfrm>
              <a:off x="6675120" y="2185670"/>
              <a:ext cx="442595" cy="409575"/>
            </p14:xfrm>
          </p:contentPart>
        </mc:Choice>
        <mc:Fallback xmlns="">
          <p:pic>
            <p:nvPicPr>
              <p:cNvPr id="13" name="墨迹 12"/>
            </p:nvPicPr>
            <p:blipFill>
              <a:blip r:embed="rId8"/>
            </p:blipFill>
            <p:spPr>
              <a:xfrm>
                <a:off x="6675120" y="2185670"/>
                <a:ext cx="442595" cy="40957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9" p14:bwMode="auto">
            <p14:nvContentPartPr>
              <p14:cNvPr id="14" name="墨迹 13"/>
              <p14:cNvContentPartPr/>
              <p14:nvPr/>
            </p14:nvContentPartPr>
            <p14:xfrm>
              <a:off x="6622415" y="2628265"/>
              <a:ext cx="228600" cy="281305"/>
            </p14:xfrm>
          </p:contentPart>
        </mc:Choice>
        <mc:Fallback xmlns="">
          <p:pic>
            <p:nvPicPr>
              <p:cNvPr id="14" name="墨迹 13"/>
            </p:nvPicPr>
            <p:blipFill>
              <a:blip r:embed="rId10"/>
            </p:blipFill>
            <p:spPr>
              <a:xfrm>
                <a:off x="6622415" y="2628265"/>
                <a:ext cx="228600" cy="28130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1" p14:bwMode="auto">
            <p14:nvContentPartPr>
              <p14:cNvPr id="15" name="墨迹 14"/>
              <p14:cNvContentPartPr/>
              <p14:nvPr/>
            </p14:nvContentPartPr>
            <p14:xfrm>
              <a:off x="6765290" y="2628265"/>
              <a:ext cx="128905" cy="119380"/>
            </p14:xfrm>
          </p:contentPart>
        </mc:Choice>
        <mc:Fallback xmlns="">
          <p:pic>
            <p:nvPicPr>
              <p:cNvPr id="15" name="墨迹 14"/>
            </p:nvPicPr>
            <p:blipFill>
              <a:blip r:embed="rId12"/>
            </p:blipFill>
            <p:spPr>
              <a:xfrm>
                <a:off x="6765290" y="2628265"/>
                <a:ext cx="128905" cy="11938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3" p14:bwMode="auto">
            <p14:nvContentPartPr>
              <p14:cNvPr id="16" name="墨迹 15"/>
              <p14:cNvContentPartPr/>
              <p14:nvPr/>
            </p14:nvContentPartPr>
            <p14:xfrm>
              <a:off x="6431915" y="2242820"/>
              <a:ext cx="104775" cy="619125"/>
            </p14:xfrm>
          </p:contentPart>
        </mc:Choice>
        <mc:Fallback xmlns="">
          <p:pic>
            <p:nvPicPr>
              <p:cNvPr id="16" name="墨迹 15"/>
            </p:nvPicPr>
            <p:blipFill>
              <a:blip r:embed="rId14"/>
            </p:blipFill>
            <p:spPr>
              <a:xfrm>
                <a:off x="6431915" y="2242820"/>
                <a:ext cx="104775" cy="61912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5" p14:bwMode="auto">
            <p14:nvContentPartPr>
              <p14:cNvPr id="17" name="墨迹 16"/>
              <p14:cNvContentPartPr/>
              <p14:nvPr/>
            </p14:nvContentPartPr>
            <p14:xfrm>
              <a:off x="6484620" y="2233295"/>
              <a:ext cx="85725" cy="85725"/>
            </p14:xfrm>
          </p:contentPart>
        </mc:Choice>
        <mc:Fallback xmlns="">
          <p:pic>
            <p:nvPicPr>
              <p:cNvPr id="17" name="墨迹 16"/>
            </p:nvPicPr>
            <p:blipFill>
              <a:blip r:embed="rId16"/>
            </p:blipFill>
            <p:spPr>
              <a:xfrm>
                <a:off x="6484620" y="2233295"/>
                <a:ext cx="85725" cy="85725"/>
              </a:xfrm>
              <a:prstGeom prst="rect"/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1337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endParaRPr lang="zh-CN" altLang="en-US" dirty="0">
              <a:sym typeface="+mn-ea"/>
              <a:hlinkClick r:id="rId2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创建普通文件（修改）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5197" y="2359044"/>
            <a:ext cx="6188133" cy="449895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00700" y="680085"/>
            <a:ext cx="3002915" cy="2731135"/>
          </a:xfrm>
          <a:prstGeom prst="rect">
            <a:avLst/>
          </a:prstGeom>
        </p:spPr>
      </p:pic>
      <p:sp>
        <p:nvSpPr>
          <p:cNvPr id="11" name="椭圆 10"/>
          <p:cNvSpPr/>
          <p:nvPr/>
        </p:nvSpPr>
        <p:spPr>
          <a:xfrm>
            <a:off x="6288405" y="2864485"/>
            <a:ext cx="394970" cy="40513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5" p14:bwMode="auto">
            <p14:nvContentPartPr>
              <p14:cNvPr id="12" name="墨迹 11"/>
              <p14:cNvContentPartPr/>
              <p14:nvPr/>
            </p14:nvContentPartPr>
            <p14:xfrm>
              <a:off x="6200775" y="995045"/>
              <a:ext cx="1352550" cy="1518920"/>
            </p14:xfrm>
          </p:contentPart>
        </mc:Choice>
        <mc:Fallback xmlns="">
          <p:pic>
            <p:nvPicPr>
              <p:cNvPr id="12" name="墨迹 11"/>
            </p:nvPicPr>
            <p:blipFill>
              <a:blip r:embed="rId6"/>
            </p:blipFill>
            <p:spPr>
              <a:xfrm>
                <a:off x="6200775" y="995045"/>
                <a:ext cx="1352550" cy="151892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7" p14:bwMode="auto">
            <p14:nvContentPartPr>
              <p14:cNvPr id="13" name="墨迹 12"/>
              <p14:cNvContentPartPr/>
              <p14:nvPr/>
            </p14:nvContentPartPr>
            <p14:xfrm>
              <a:off x="6675120" y="2185670"/>
              <a:ext cx="442595" cy="409575"/>
            </p14:xfrm>
          </p:contentPart>
        </mc:Choice>
        <mc:Fallback xmlns="">
          <p:pic>
            <p:nvPicPr>
              <p:cNvPr id="13" name="墨迹 12"/>
            </p:nvPicPr>
            <p:blipFill>
              <a:blip r:embed="rId8"/>
            </p:blipFill>
            <p:spPr>
              <a:xfrm>
                <a:off x="6675120" y="2185670"/>
                <a:ext cx="442595" cy="40957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9" p14:bwMode="auto">
            <p14:nvContentPartPr>
              <p14:cNvPr id="14" name="墨迹 13"/>
              <p14:cNvContentPartPr/>
              <p14:nvPr/>
            </p14:nvContentPartPr>
            <p14:xfrm>
              <a:off x="6622415" y="2628265"/>
              <a:ext cx="228600" cy="281305"/>
            </p14:xfrm>
          </p:contentPart>
        </mc:Choice>
        <mc:Fallback xmlns="">
          <p:pic>
            <p:nvPicPr>
              <p:cNvPr id="14" name="墨迹 13"/>
            </p:nvPicPr>
            <p:blipFill>
              <a:blip r:embed="rId10"/>
            </p:blipFill>
            <p:spPr>
              <a:xfrm>
                <a:off x="6622415" y="2628265"/>
                <a:ext cx="228600" cy="28130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1" p14:bwMode="auto">
            <p14:nvContentPartPr>
              <p14:cNvPr id="15" name="墨迹 14"/>
              <p14:cNvContentPartPr/>
              <p14:nvPr/>
            </p14:nvContentPartPr>
            <p14:xfrm>
              <a:off x="6765290" y="2628265"/>
              <a:ext cx="128905" cy="119380"/>
            </p14:xfrm>
          </p:contentPart>
        </mc:Choice>
        <mc:Fallback xmlns="">
          <p:pic>
            <p:nvPicPr>
              <p:cNvPr id="15" name="墨迹 14"/>
            </p:nvPicPr>
            <p:blipFill>
              <a:blip r:embed="rId12"/>
            </p:blipFill>
            <p:spPr>
              <a:xfrm>
                <a:off x="6765290" y="2628265"/>
                <a:ext cx="128905" cy="11938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3" p14:bwMode="auto">
            <p14:nvContentPartPr>
              <p14:cNvPr id="16" name="墨迹 15"/>
              <p14:cNvContentPartPr/>
              <p14:nvPr/>
            </p14:nvContentPartPr>
            <p14:xfrm>
              <a:off x="6431915" y="2242820"/>
              <a:ext cx="104775" cy="619125"/>
            </p14:xfrm>
          </p:contentPart>
        </mc:Choice>
        <mc:Fallback xmlns="">
          <p:pic>
            <p:nvPicPr>
              <p:cNvPr id="16" name="墨迹 15"/>
            </p:nvPicPr>
            <p:blipFill>
              <a:blip r:embed="rId14"/>
            </p:blipFill>
            <p:spPr>
              <a:xfrm>
                <a:off x="6431915" y="2242820"/>
                <a:ext cx="104775" cy="61912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5" p14:bwMode="auto">
            <p14:nvContentPartPr>
              <p14:cNvPr id="17" name="墨迹 16"/>
              <p14:cNvContentPartPr/>
              <p14:nvPr/>
            </p14:nvContentPartPr>
            <p14:xfrm>
              <a:off x="6484620" y="2233295"/>
              <a:ext cx="85725" cy="85725"/>
            </p14:xfrm>
          </p:contentPart>
        </mc:Choice>
        <mc:Fallback xmlns="">
          <p:pic>
            <p:nvPicPr>
              <p:cNvPr id="17" name="墨迹 16"/>
            </p:nvPicPr>
            <p:blipFill>
              <a:blip r:embed="rId16"/>
            </p:blipFill>
            <p:spPr>
              <a:xfrm>
                <a:off x="6484620" y="2233295"/>
                <a:ext cx="85725" cy="85725"/>
              </a:xfrm>
              <a:prstGeom prst="rect"/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2709" y="1030651"/>
            <a:ext cx="5310481" cy="5650741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1711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2"/>
              </a:rPr>
              <a:t>CSP202012-T3 </a:t>
            </a:r>
            <a:r>
              <a:rPr lang="zh-CN" altLang="en-US" dirty="0">
                <a:sym typeface="+mn-ea"/>
                <a:hlinkClick r:id="rId2"/>
              </a:rPr>
              <a:t>带配额的文件系统</a:t>
            </a:r>
            <a:endParaRPr lang="zh-CN" altLang="en-US" dirty="0">
              <a:sym typeface="+mn-ea"/>
              <a:hlinkClick r:id="rId3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创建普通文件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消除一部分冗余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1294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endParaRPr lang="zh-CN" altLang="en-US" dirty="0">
              <a:sym typeface="+mn-ea"/>
              <a:hlinkClick r:id="rId2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移除文件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00700" y="680085"/>
            <a:ext cx="3002915" cy="2731135"/>
          </a:xfrm>
          <a:prstGeom prst="rect">
            <a:avLst/>
          </a:prstGeom>
        </p:spPr>
      </p:pic>
      <p:sp>
        <p:nvSpPr>
          <p:cNvPr id="10" name="椭圆 9"/>
          <p:cNvSpPr/>
          <p:nvPr/>
        </p:nvSpPr>
        <p:spPr>
          <a:xfrm>
            <a:off x="6288405" y="2864485"/>
            <a:ext cx="394970" cy="40513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4" p14:bwMode="auto">
            <p14:nvContentPartPr>
              <p14:cNvPr id="12" name="墨迹 11"/>
              <p14:cNvContentPartPr/>
              <p14:nvPr/>
            </p14:nvContentPartPr>
            <p14:xfrm>
              <a:off x="6200775" y="995045"/>
              <a:ext cx="1352550" cy="1518920"/>
            </p14:xfrm>
          </p:contentPart>
        </mc:Choice>
        <mc:Fallback xmlns="">
          <p:pic>
            <p:nvPicPr>
              <p:cNvPr id="12" name="墨迹 11"/>
            </p:nvPicPr>
            <p:blipFill>
              <a:blip r:embed="rId5"/>
            </p:blipFill>
            <p:spPr>
              <a:xfrm>
                <a:off x="6200775" y="995045"/>
                <a:ext cx="1352550" cy="151892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6" p14:bwMode="auto">
            <p14:nvContentPartPr>
              <p14:cNvPr id="13" name="墨迹 12"/>
              <p14:cNvContentPartPr/>
              <p14:nvPr/>
            </p14:nvContentPartPr>
            <p14:xfrm>
              <a:off x="6675120" y="2185670"/>
              <a:ext cx="442595" cy="409575"/>
            </p14:xfrm>
          </p:contentPart>
        </mc:Choice>
        <mc:Fallback xmlns="">
          <p:pic>
            <p:nvPicPr>
              <p:cNvPr id="13" name="墨迹 12"/>
            </p:nvPicPr>
            <p:blipFill>
              <a:blip r:embed="rId7"/>
            </p:blipFill>
            <p:spPr>
              <a:xfrm>
                <a:off x="6675120" y="2185670"/>
                <a:ext cx="442595" cy="40957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8" p14:bwMode="auto">
            <p14:nvContentPartPr>
              <p14:cNvPr id="14" name="墨迹 13"/>
              <p14:cNvContentPartPr/>
              <p14:nvPr/>
            </p14:nvContentPartPr>
            <p14:xfrm>
              <a:off x="6622415" y="2628265"/>
              <a:ext cx="228600" cy="281305"/>
            </p14:xfrm>
          </p:contentPart>
        </mc:Choice>
        <mc:Fallback xmlns="">
          <p:pic>
            <p:nvPicPr>
              <p:cNvPr id="14" name="墨迹 13"/>
            </p:nvPicPr>
            <p:blipFill>
              <a:blip r:embed="rId9"/>
            </p:blipFill>
            <p:spPr>
              <a:xfrm>
                <a:off x="6622415" y="2628265"/>
                <a:ext cx="228600" cy="28130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0" p14:bwMode="auto">
            <p14:nvContentPartPr>
              <p14:cNvPr id="15" name="墨迹 14"/>
              <p14:cNvContentPartPr/>
              <p14:nvPr/>
            </p14:nvContentPartPr>
            <p14:xfrm>
              <a:off x="6765290" y="2628265"/>
              <a:ext cx="128905" cy="119380"/>
            </p14:xfrm>
          </p:contentPart>
        </mc:Choice>
        <mc:Fallback xmlns="">
          <p:pic>
            <p:nvPicPr>
              <p:cNvPr id="15" name="墨迹 14"/>
            </p:nvPicPr>
            <p:blipFill>
              <a:blip r:embed="rId11"/>
            </p:blipFill>
            <p:spPr>
              <a:xfrm>
                <a:off x="6765290" y="2628265"/>
                <a:ext cx="128905" cy="11938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2" p14:bwMode="auto">
            <p14:nvContentPartPr>
              <p14:cNvPr id="16" name="墨迹 15"/>
              <p14:cNvContentPartPr/>
              <p14:nvPr/>
            </p14:nvContentPartPr>
            <p14:xfrm>
              <a:off x="6431915" y="2242820"/>
              <a:ext cx="104775" cy="619125"/>
            </p14:xfrm>
          </p:contentPart>
        </mc:Choice>
        <mc:Fallback xmlns="">
          <p:pic>
            <p:nvPicPr>
              <p:cNvPr id="16" name="墨迹 15"/>
            </p:nvPicPr>
            <p:blipFill>
              <a:blip r:embed="rId13"/>
            </p:blipFill>
            <p:spPr>
              <a:xfrm>
                <a:off x="6431915" y="2242820"/>
                <a:ext cx="104775" cy="61912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4" p14:bwMode="auto">
            <p14:nvContentPartPr>
              <p14:cNvPr id="17" name="墨迹 16"/>
              <p14:cNvContentPartPr/>
              <p14:nvPr/>
            </p14:nvContentPartPr>
            <p14:xfrm>
              <a:off x="6484620" y="2233295"/>
              <a:ext cx="85725" cy="85725"/>
            </p14:xfrm>
          </p:contentPart>
        </mc:Choice>
        <mc:Fallback xmlns="">
          <p:pic>
            <p:nvPicPr>
              <p:cNvPr id="17" name="墨迹 16"/>
            </p:nvPicPr>
            <p:blipFill>
              <a:blip r:embed="rId15"/>
            </p:blipFill>
            <p:spPr>
              <a:xfrm>
                <a:off x="6484620" y="2233295"/>
                <a:ext cx="85725" cy="85725"/>
              </a:xfrm>
              <a:prstGeom prst="rect"/>
            </p:spPr>
          </p:pic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0" y="3827122"/>
            <a:ext cx="9144000" cy="146943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1294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endParaRPr lang="zh-CN" altLang="en-US" dirty="0">
              <a:sym typeface="+mn-ea"/>
              <a:hlinkClick r:id="rId2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移除文件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00700" y="680085"/>
            <a:ext cx="3002915" cy="2731135"/>
          </a:xfrm>
          <a:prstGeom prst="rect">
            <a:avLst/>
          </a:prstGeom>
        </p:spPr>
      </p:pic>
      <p:sp>
        <p:nvSpPr>
          <p:cNvPr id="10" name="椭圆 9"/>
          <p:cNvSpPr/>
          <p:nvPr/>
        </p:nvSpPr>
        <p:spPr>
          <a:xfrm>
            <a:off x="6288405" y="2864485"/>
            <a:ext cx="394970" cy="40513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4" p14:bwMode="auto">
            <p14:nvContentPartPr>
              <p14:cNvPr id="12" name="墨迹 11"/>
              <p14:cNvContentPartPr/>
              <p14:nvPr/>
            </p14:nvContentPartPr>
            <p14:xfrm>
              <a:off x="6200775" y="995045"/>
              <a:ext cx="1352550" cy="1518920"/>
            </p14:xfrm>
          </p:contentPart>
        </mc:Choice>
        <mc:Fallback xmlns="">
          <p:pic>
            <p:nvPicPr>
              <p:cNvPr id="12" name="墨迹 11"/>
            </p:nvPicPr>
            <p:blipFill>
              <a:blip r:embed="rId5"/>
            </p:blipFill>
            <p:spPr>
              <a:xfrm>
                <a:off x="6200775" y="995045"/>
                <a:ext cx="1352550" cy="151892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6" p14:bwMode="auto">
            <p14:nvContentPartPr>
              <p14:cNvPr id="13" name="墨迹 12"/>
              <p14:cNvContentPartPr/>
              <p14:nvPr/>
            </p14:nvContentPartPr>
            <p14:xfrm>
              <a:off x="6675120" y="2185670"/>
              <a:ext cx="442595" cy="409575"/>
            </p14:xfrm>
          </p:contentPart>
        </mc:Choice>
        <mc:Fallback xmlns="">
          <p:pic>
            <p:nvPicPr>
              <p:cNvPr id="13" name="墨迹 12"/>
            </p:nvPicPr>
            <p:blipFill>
              <a:blip r:embed="rId7"/>
            </p:blipFill>
            <p:spPr>
              <a:xfrm>
                <a:off x="6675120" y="2185670"/>
                <a:ext cx="442595" cy="40957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8" p14:bwMode="auto">
            <p14:nvContentPartPr>
              <p14:cNvPr id="14" name="墨迹 13"/>
              <p14:cNvContentPartPr/>
              <p14:nvPr/>
            </p14:nvContentPartPr>
            <p14:xfrm>
              <a:off x="6622415" y="2628265"/>
              <a:ext cx="228600" cy="281305"/>
            </p14:xfrm>
          </p:contentPart>
        </mc:Choice>
        <mc:Fallback xmlns="">
          <p:pic>
            <p:nvPicPr>
              <p:cNvPr id="14" name="墨迹 13"/>
            </p:nvPicPr>
            <p:blipFill>
              <a:blip r:embed="rId9"/>
            </p:blipFill>
            <p:spPr>
              <a:xfrm>
                <a:off x="6622415" y="2628265"/>
                <a:ext cx="228600" cy="28130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0" p14:bwMode="auto">
            <p14:nvContentPartPr>
              <p14:cNvPr id="15" name="墨迹 14"/>
              <p14:cNvContentPartPr/>
              <p14:nvPr/>
            </p14:nvContentPartPr>
            <p14:xfrm>
              <a:off x="6765290" y="2628265"/>
              <a:ext cx="128905" cy="119380"/>
            </p14:xfrm>
          </p:contentPart>
        </mc:Choice>
        <mc:Fallback xmlns="">
          <p:pic>
            <p:nvPicPr>
              <p:cNvPr id="15" name="墨迹 14"/>
            </p:nvPicPr>
            <p:blipFill>
              <a:blip r:embed="rId11"/>
            </p:blipFill>
            <p:spPr>
              <a:xfrm>
                <a:off x="6765290" y="2628265"/>
                <a:ext cx="128905" cy="11938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2" p14:bwMode="auto">
            <p14:nvContentPartPr>
              <p14:cNvPr id="16" name="墨迹 15"/>
              <p14:cNvContentPartPr/>
              <p14:nvPr/>
            </p14:nvContentPartPr>
            <p14:xfrm>
              <a:off x="6431915" y="2242820"/>
              <a:ext cx="104775" cy="619125"/>
            </p14:xfrm>
          </p:contentPart>
        </mc:Choice>
        <mc:Fallback xmlns="">
          <p:pic>
            <p:nvPicPr>
              <p:cNvPr id="16" name="墨迹 15"/>
            </p:nvPicPr>
            <p:blipFill>
              <a:blip r:embed="rId13"/>
            </p:blipFill>
            <p:spPr>
              <a:xfrm>
                <a:off x="6431915" y="2242820"/>
                <a:ext cx="104775" cy="61912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4" p14:bwMode="auto">
            <p14:nvContentPartPr>
              <p14:cNvPr id="17" name="墨迹 16"/>
              <p14:cNvContentPartPr/>
              <p14:nvPr/>
            </p14:nvContentPartPr>
            <p14:xfrm>
              <a:off x="6484620" y="2233295"/>
              <a:ext cx="85725" cy="85725"/>
            </p14:xfrm>
          </p:contentPart>
        </mc:Choice>
        <mc:Fallback xmlns="">
          <p:pic>
            <p:nvPicPr>
              <p:cNvPr id="17" name="墨迹 16"/>
            </p:nvPicPr>
            <p:blipFill>
              <a:blip r:embed="rId15"/>
            </p:blipFill>
            <p:spPr>
              <a:xfrm>
                <a:off x="6484620" y="2233295"/>
                <a:ext cx="85725" cy="85725"/>
              </a:xfrm>
              <a:prstGeom prst="rect"/>
            </p:spPr>
          </p:pic>
        </mc:Fallback>
      </mc:AlternateContent>
      <p:pic>
        <p:nvPicPr>
          <p:cNvPr id="3" name="图片 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80480" y="2513965"/>
            <a:ext cx="5640578" cy="41782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占位符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52"/>
          <a:stretch>
            <a:fillRect/>
          </a:stretch>
        </p:blipFill>
        <p:spPr>
          <a:xfrm>
            <a:off x="-19966" y="-13683"/>
            <a:ext cx="9200542" cy="395734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74"/>
          <p:cNvSpPr>
            <a:spLocks noGrp="1"/>
          </p:cNvSpPr>
          <p:nvPr>
            <p:ph type="title"/>
          </p:nvPr>
        </p:nvSpPr>
        <p:spPr>
          <a:xfrm>
            <a:off x="3698875" y="4179570"/>
            <a:ext cx="2513330" cy="670560"/>
          </a:xfrm>
        </p:spPr>
        <p:txBody>
          <a:bodyPr>
            <a:normAutofit fontScale="90000"/>
          </a:bodyPr>
          <a:lstStyle/>
          <a:p>
            <a:pPr algn="dist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题意分析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Problem Analysis 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图表 9"/>
          <p:cNvGraphicFramePr/>
          <p:nvPr/>
        </p:nvGraphicFramePr>
        <p:xfrm>
          <a:off x="1381564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58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1</a:t>
            </a:r>
            <a:endParaRPr lang="zh-CN" altLang="en-US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1294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endParaRPr lang="zh-CN" altLang="en-US" dirty="0">
              <a:sym typeface="+mn-ea"/>
              <a:hlinkClick r:id="rId2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设置配额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00700" y="680085"/>
            <a:ext cx="3002915" cy="2731135"/>
          </a:xfrm>
          <a:prstGeom prst="rect">
            <a:avLst/>
          </a:prstGeom>
        </p:spPr>
      </p:pic>
      <p:sp>
        <p:nvSpPr>
          <p:cNvPr id="10" name="椭圆 9"/>
          <p:cNvSpPr/>
          <p:nvPr/>
        </p:nvSpPr>
        <p:spPr>
          <a:xfrm>
            <a:off x="6288405" y="2864485"/>
            <a:ext cx="394970" cy="40513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4" p14:bwMode="auto">
            <p14:nvContentPartPr>
              <p14:cNvPr id="12" name="墨迹 11"/>
              <p14:cNvContentPartPr/>
              <p14:nvPr/>
            </p14:nvContentPartPr>
            <p14:xfrm>
              <a:off x="6200775" y="995045"/>
              <a:ext cx="1352550" cy="1518920"/>
            </p14:xfrm>
          </p:contentPart>
        </mc:Choice>
        <mc:Fallback xmlns="">
          <p:pic>
            <p:nvPicPr>
              <p:cNvPr id="12" name="墨迹 11"/>
            </p:nvPicPr>
            <p:blipFill>
              <a:blip r:embed="rId5"/>
            </p:blipFill>
            <p:spPr>
              <a:xfrm>
                <a:off x="6200775" y="995045"/>
                <a:ext cx="1352550" cy="151892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6" p14:bwMode="auto">
            <p14:nvContentPartPr>
              <p14:cNvPr id="13" name="墨迹 12"/>
              <p14:cNvContentPartPr/>
              <p14:nvPr/>
            </p14:nvContentPartPr>
            <p14:xfrm>
              <a:off x="6675120" y="2185670"/>
              <a:ext cx="442595" cy="409575"/>
            </p14:xfrm>
          </p:contentPart>
        </mc:Choice>
        <mc:Fallback xmlns="">
          <p:pic>
            <p:nvPicPr>
              <p:cNvPr id="13" name="墨迹 12"/>
            </p:nvPicPr>
            <p:blipFill>
              <a:blip r:embed="rId7"/>
            </p:blipFill>
            <p:spPr>
              <a:xfrm>
                <a:off x="6675120" y="2185670"/>
                <a:ext cx="442595" cy="40957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8" p14:bwMode="auto">
            <p14:nvContentPartPr>
              <p14:cNvPr id="14" name="墨迹 13"/>
              <p14:cNvContentPartPr/>
              <p14:nvPr/>
            </p14:nvContentPartPr>
            <p14:xfrm>
              <a:off x="6622415" y="2628265"/>
              <a:ext cx="228600" cy="281305"/>
            </p14:xfrm>
          </p:contentPart>
        </mc:Choice>
        <mc:Fallback xmlns="">
          <p:pic>
            <p:nvPicPr>
              <p:cNvPr id="14" name="墨迹 13"/>
            </p:nvPicPr>
            <p:blipFill>
              <a:blip r:embed="rId9"/>
            </p:blipFill>
            <p:spPr>
              <a:xfrm>
                <a:off x="6622415" y="2628265"/>
                <a:ext cx="228600" cy="28130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0" p14:bwMode="auto">
            <p14:nvContentPartPr>
              <p14:cNvPr id="15" name="墨迹 14"/>
              <p14:cNvContentPartPr/>
              <p14:nvPr/>
            </p14:nvContentPartPr>
            <p14:xfrm>
              <a:off x="6765290" y="2628265"/>
              <a:ext cx="128905" cy="119380"/>
            </p14:xfrm>
          </p:contentPart>
        </mc:Choice>
        <mc:Fallback xmlns="">
          <p:pic>
            <p:nvPicPr>
              <p:cNvPr id="15" name="墨迹 14"/>
            </p:nvPicPr>
            <p:blipFill>
              <a:blip r:embed="rId11"/>
            </p:blipFill>
            <p:spPr>
              <a:xfrm>
                <a:off x="6765290" y="2628265"/>
                <a:ext cx="128905" cy="11938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2" p14:bwMode="auto">
            <p14:nvContentPartPr>
              <p14:cNvPr id="16" name="墨迹 15"/>
              <p14:cNvContentPartPr/>
              <p14:nvPr/>
            </p14:nvContentPartPr>
            <p14:xfrm>
              <a:off x="6431915" y="2242820"/>
              <a:ext cx="104775" cy="619125"/>
            </p14:xfrm>
          </p:contentPart>
        </mc:Choice>
        <mc:Fallback xmlns="">
          <p:pic>
            <p:nvPicPr>
              <p:cNvPr id="16" name="墨迹 15"/>
            </p:nvPicPr>
            <p:blipFill>
              <a:blip r:embed="rId13"/>
            </p:blipFill>
            <p:spPr>
              <a:xfrm>
                <a:off x="6431915" y="2242820"/>
                <a:ext cx="104775" cy="61912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4" p14:bwMode="auto">
            <p14:nvContentPartPr>
              <p14:cNvPr id="17" name="墨迹 16"/>
              <p14:cNvContentPartPr/>
              <p14:nvPr/>
            </p14:nvContentPartPr>
            <p14:xfrm>
              <a:off x="6484620" y="2233295"/>
              <a:ext cx="85725" cy="85725"/>
            </p14:xfrm>
          </p:contentPart>
        </mc:Choice>
        <mc:Fallback xmlns="">
          <p:pic>
            <p:nvPicPr>
              <p:cNvPr id="17" name="墨迹 16"/>
            </p:nvPicPr>
            <p:blipFill>
              <a:blip r:embed="rId15"/>
            </p:blipFill>
            <p:spPr>
              <a:xfrm>
                <a:off x="6484620" y="2233295"/>
                <a:ext cx="85725" cy="85725"/>
              </a:xfrm>
              <a:prstGeom prst="rect"/>
            </p:spPr>
          </p:pic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0" y="3552805"/>
            <a:ext cx="8984759" cy="2857748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7055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实战演示</a:t>
              </a:r>
              <a:r>
                <a: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00"/>
            <a:ext cx="8364220" cy="1294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题目：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endParaRPr lang="zh-CN" altLang="en-US" dirty="0">
              <a:sym typeface="+mn-ea"/>
              <a:hlinkClick r:id="rId2" action="ppaction://hlinkfile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题目分析：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设置配额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00700" y="680085"/>
            <a:ext cx="3002915" cy="2731135"/>
          </a:xfrm>
          <a:prstGeom prst="rect">
            <a:avLst/>
          </a:prstGeom>
        </p:spPr>
      </p:pic>
      <p:sp>
        <p:nvSpPr>
          <p:cNvPr id="10" name="椭圆 9"/>
          <p:cNvSpPr/>
          <p:nvPr/>
        </p:nvSpPr>
        <p:spPr>
          <a:xfrm>
            <a:off x="6288405" y="2864485"/>
            <a:ext cx="394970" cy="40513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4" p14:bwMode="auto">
            <p14:nvContentPartPr>
              <p14:cNvPr id="12" name="墨迹 11"/>
              <p14:cNvContentPartPr/>
              <p14:nvPr/>
            </p14:nvContentPartPr>
            <p14:xfrm>
              <a:off x="6200775" y="995045"/>
              <a:ext cx="1352550" cy="1518920"/>
            </p14:xfrm>
          </p:contentPart>
        </mc:Choice>
        <mc:Fallback xmlns="">
          <p:pic>
            <p:nvPicPr>
              <p:cNvPr id="12" name="墨迹 11"/>
            </p:nvPicPr>
            <p:blipFill>
              <a:blip r:embed="rId5"/>
            </p:blipFill>
            <p:spPr>
              <a:xfrm>
                <a:off x="6200775" y="995045"/>
                <a:ext cx="1352550" cy="151892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6" p14:bwMode="auto">
            <p14:nvContentPartPr>
              <p14:cNvPr id="13" name="墨迹 12"/>
              <p14:cNvContentPartPr/>
              <p14:nvPr/>
            </p14:nvContentPartPr>
            <p14:xfrm>
              <a:off x="6675120" y="2185670"/>
              <a:ext cx="442595" cy="409575"/>
            </p14:xfrm>
          </p:contentPart>
        </mc:Choice>
        <mc:Fallback xmlns="">
          <p:pic>
            <p:nvPicPr>
              <p:cNvPr id="13" name="墨迹 12"/>
            </p:nvPicPr>
            <p:blipFill>
              <a:blip r:embed="rId7"/>
            </p:blipFill>
            <p:spPr>
              <a:xfrm>
                <a:off x="6675120" y="2185670"/>
                <a:ext cx="442595" cy="40957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8" p14:bwMode="auto">
            <p14:nvContentPartPr>
              <p14:cNvPr id="14" name="墨迹 13"/>
              <p14:cNvContentPartPr/>
              <p14:nvPr/>
            </p14:nvContentPartPr>
            <p14:xfrm>
              <a:off x="6622415" y="2628265"/>
              <a:ext cx="228600" cy="281305"/>
            </p14:xfrm>
          </p:contentPart>
        </mc:Choice>
        <mc:Fallback xmlns="">
          <p:pic>
            <p:nvPicPr>
              <p:cNvPr id="14" name="墨迹 13"/>
            </p:nvPicPr>
            <p:blipFill>
              <a:blip r:embed="rId9"/>
            </p:blipFill>
            <p:spPr>
              <a:xfrm>
                <a:off x="6622415" y="2628265"/>
                <a:ext cx="228600" cy="28130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0" p14:bwMode="auto">
            <p14:nvContentPartPr>
              <p14:cNvPr id="15" name="墨迹 14"/>
              <p14:cNvContentPartPr/>
              <p14:nvPr/>
            </p14:nvContentPartPr>
            <p14:xfrm>
              <a:off x="6765290" y="2628265"/>
              <a:ext cx="128905" cy="119380"/>
            </p14:xfrm>
          </p:contentPart>
        </mc:Choice>
        <mc:Fallback xmlns="">
          <p:pic>
            <p:nvPicPr>
              <p:cNvPr id="15" name="墨迹 14"/>
            </p:nvPicPr>
            <p:blipFill>
              <a:blip r:embed="rId11"/>
            </p:blipFill>
            <p:spPr>
              <a:xfrm>
                <a:off x="6765290" y="2628265"/>
                <a:ext cx="128905" cy="11938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2" p14:bwMode="auto">
            <p14:nvContentPartPr>
              <p14:cNvPr id="16" name="墨迹 15"/>
              <p14:cNvContentPartPr/>
              <p14:nvPr/>
            </p14:nvContentPartPr>
            <p14:xfrm>
              <a:off x="6431915" y="2242820"/>
              <a:ext cx="104775" cy="619125"/>
            </p14:xfrm>
          </p:contentPart>
        </mc:Choice>
        <mc:Fallback xmlns="">
          <p:pic>
            <p:nvPicPr>
              <p:cNvPr id="16" name="墨迹 15"/>
            </p:nvPicPr>
            <p:blipFill>
              <a:blip r:embed="rId13"/>
            </p:blipFill>
            <p:spPr>
              <a:xfrm>
                <a:off x="6431915" y="2242820"/>
                <a:ext cx="104775" cy="61912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4" p14:bwMode="auto">
            <p14:nvContentPartPr>
              <p14:cNvPr id="17" name="墨迹 16"/>
              <p14:cNvContentPartPr/>
              <p14:nvPr/>
            </p14:nvContentPartPr>
            <p14:xfrm>
              <a:off x="6484620" y="2233295"/>
              <a:ext cx="85725" cy="85725"/>
            </p14:xfrm>
          </p:contentPart>
        </mc:Choice>
        <mc:Fallback xmlns="">
          <p:pic>
            <p:nvPicPr>
              <p:cNvPr id="17" name="墨迹 16"/>
            </p:nvPicPr>
            <p:blipFill>
              <a:blip r:embed="rId15"/>
            </p:blipFill>
            <p:spPr>
              <a:xfrm>
                <a:off x="6484620" y="2233295"/>
                <a:ext cx="85725" cy="85725"/>
              </a:xfrm>
              <a:prstGeom prst="rect"/>
            </p:spPr>
          </p:pic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18997" y="2400932"/>
            <a:ext cx="4937926" cy="44461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911165"/>
            <a:ext cx="8267700" cy="5908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题意分析之利用时限计算复杂度设计数据结构：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设计树形数据结构时比起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O(n)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用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map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O(</a:t>
            </a:r>
            <a:r>
              <a:rPr lang="en-US" altLang="zh-CN" kern="100" dirty="0" err="1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logn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)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来找子目录；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分析时限，发现设置配额时计算重新计算是否合法，单次计算的复杂度可能退化为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O(n)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，所以在新增与删除时进行维护。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解题框架设计之从何入手：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如果不知从何入手，不要盲目的开始写，建立框架最为重要；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然后对于一个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功能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不要一上来就写细节，而是</a:t>
            </a:r>
            <a:r>
              <a:rPr lang="zh-CN" altLang="en-US" u="sng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假装已经封装写好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了，从而先避免细节，来关注整体设计。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面向对象中之封装不要过于拘束：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类似的抉择还会有的，坚持高内聚的架构，还是肆意放飞，你写代码舒服就好的。毕竟现在只是为了解决一道题，以后工程架构时这些经历会帮助你的。</a:t>
            </a:r>
            <a:endParaRPr lang="en-US" altLang="zh-CN" strike="sngStrike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911165"/>
            <a:ext cx="8267700" cy="880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今日学到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 descr="复杂模拟题的普适性方法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9110" y="1420495"/>
            <a:ext cx="8207375" cy="492569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矩形: 圆角 150"/>
          <p:cNvSpPr/>
          <p:nvPr/>
        </p:nvSpPr>
        <p:spPr>
          <a:xfrm>
            <a:off x="1042747" y="1572431"/>
            <a:ext cx="7048982" cy="2380629"/>
          </a:xfrm>
          <a:prstGeom prst="roundRect">
            <a:avLst>
              <a:gd name="adj" fmla="val 3205"/>
            </a:avLst>
          </a:prstGeom>
          <a:solidFill>
            <a:srgbClr val="F0404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sz="1350">
              <a:cs typeface="+mn-ea"/>
              <a:sym typeface="+mn-lt"/>
            </a:endParaRPr>
          </a:p>
        </p:txBody>
      </p:sp>
      <p:sp>
        <p:nvSpPr>
          <p:cNvPr id="150" name="矩形: 圆角 149"/>
          <p:cNvSpPr/>
          <p:nvPr/>
        </p:nvSpPr>
        <p:spPr>
          <a:xfrm>
            <a:off x="712872" y="1658678"/>
            <a:ext cx="7708739" cy="2380629"/>
          </a:xfrm>
          <a:prstGeom prst="roundRect">
            <a:avLst>
              <a:gd name="adj" fmla="val 3205"/>
            </a:avLst>
          </a:prstGeom>
          <a:solidFill>
            <a:srgbClr val="C00000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sz="1350">
              <a:cs typeface="+mn-ea"/>
              <a:sym typeface="+mn-lt"/>
            </a:endParaRPr>
          </a:p>
        </p:txBody>
      </p:sp>
      <p:pic>
        <p:nvPicPr>
          <p:cNvPr id="15" name="图片占位符 14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54" b="22554"/>
          <a:stretch>
            <a:fillRect/>
          </a:stretch>
        </p:blipFill>
        <p:spPr>
          <a:xfrm>
            <a:off x="506036" y="1780126"/>
            <a:ext cx="8143875" cy="2532252"/>
          </a:xfrm>
        </p:spPr>
      </p:pic>
      <p:sp>
        <p:nvSpPr>
          <p:cNvPr id="16" name="标题 15"/>
          <p:cNvSpPr>
            <a:spLocks noGrp="1"/>
          </p:cNvSpPr>
          <p:nvPr>
            <p:ph type="ctrTitle"/>
          </p:nvPr>
        </p:nvSpPr>
        <p:spPr>
          <a:xfrm>
            <a:off x="3808527" y="4770562"/>
            <a:ext cx="1538883" cy="415498"/>
          </a:xfrm>
        </p:spPr>
        <p:txBody>
          <a:bodyPr/>
          <a:lstStyle/>
          <a:p>
            <a:r>
              <a:rPr lang="zh-CN" altLang="en-US" dirty="0">
                <a:solidFill>
                  <a:srgbClr val="F04049"/>
                </a:solidFill>
              </a:rPr>
              <a:t>感谢收听</a:t>
            </a:r>
            <a:endParaRPr lang="zh-CN" altLang="en-US" dirty="0">
              <a:solidFill>
                <a:srgbClr val="F04049"/>
              </a:solidFill>
            </a:endParaRP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3567723" y="5385125"/>
            <a:ext cx="2008563" cy="186974"/>
          </a:xfrm>
        </p:spPr>
        <p:txBody>
          <a:bodyPr/>
          <a:lstStyle/>
          <a:p>
            <a:r>
              <a:rPr lang="en-US" altLang="zh-CN" dirty="0"/>
              <a:t>Thank You For Your Listening</a:t>
            </a:r>
            <a:endParaRPr lang="zh-CN" altLang="en-US" dirty="0"/>
          </a:p>
        </p:txBody>
      </p:sp>
      <p:sp>
        <p:nvSpPr>
          <p:cNvPr id="84" name="矩形: 圆角 83"/>
          <p:cNvSpPr/>
          <p:nvPr/>
        </p:nvSpPr>
        <p:spPr>
          <a:xfrm>
            <a:off x="516770" y="1780126"/>
            <a:ext cx="8133141" cy="2532251"/>
          </a:xfrm>
          <a:prstGeom prst="roundRect">
            <a:avLst>
              <a:gd name="adj" fmla="val 1842"/>
            </a:avLst>
          </a:prstGeom>
          <a:solidFill>
            <a:srgbClr val="C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sz="1350"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571245" y="2481239"/>
            <a:ext cx="3970325" cy="1044501"/>
            <a:chOff x="3428314" y="1982436"/>
            <a:chExt cx="5293767" cy="1392668"/>
          </a:xfrm>
        </p:grpSpPr>
        <p:pic>
          <p:nvPicPr>
            <p:cNvPr id="1028" name="Picture 4" descr="https://www.qt86.com/cache/1546963581_272959.p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3510" b="50000"/>
            <a:stretch>
              <a:fillRect/>
            </a:stretch>
          </p:blipFill>
          <p:spPr bwMode="auto">
            <a:xfrm>
              <a:off x="3428314" y="1982436"/>
              <a:ext cx="3933511" cy="781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3" name="Picture 4" descr="https://www.qt86.com/cache/1546963581_272959.p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000" r="43510"/>
            <a:stretch>
              <a:fillRect/>
            </a:stretch>
          </p:blipFill>
          <p:spPr bwMode="auto">
            <a:xfrm>
              <a:off x="4788570" y="2593516"/>
              <a:ext cx="3933511" cy="781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椭圆 2"/>
          <p:cNvSpPr/>
          <p:nvPr/>
        </p:nvSpPr>
        <p:spPr>
          <a:xfrm>
            <a:off x="-106680" y="5707380"/>
            <a:ext cx="9464040" cy="1925685"/>
          </a:xfrm>
          <a:prstGeom prst="ellipse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题意分析 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20"/>
            <a:ext cx="8267700" cy="4661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模拟题的定义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“模拟”意指题目对于输入和输出间的关系有了十分明确的规定，对于给定输入，人脑给出正确输出的难度不大，但是却是要用程序实现；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题目特点是题面冗长、约束条件多、关系复杂。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模拟题的级别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Lv.1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：题意较为简单，考察题意阅读和字符串处理。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Lv.2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：题面较长（或难以理解），但要求较为简单，题目不同部分相对独立，较少的函数调用。读题与实现需要十分耐心。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Lv.3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：并非传统的模拟题，往往是对一个系统（文件系统，语法解析）。会对实现算法的复杂度有一定的要求，程序的各个部分联系紧密。经验、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STL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、面向对象的运用会起到关键作用。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题意分析 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20"/>
            <a:ext cx="8267700" cy="4661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读题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题目背景：介绍一些题目中的概念，一般会严谨的给出定义。注意仔细阅读，题目所定义的概念可能与通常情况不同。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题目描述：本题需要完成的操作。可能是一段编撰的情景，但是重要的信息可能就包含在故事中，一定不要跳过某些段。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输入输出格式：具体的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IO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格式。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子任务：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部分分的特性，是否有较好拿的分数。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全部分的数据，根据数据范围选定合适的算法与数据结构。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38150" y="5245120"/>
            <a:ext cx="8267700" cy="1295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做题时要确保自己完全明白题意，千万不要在没弄清题意的情况下尝试解题。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如果觉得解决整道题比较困难，不妨看看部分分。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题意分析 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20"/>
            <a:ext cx="8267700" cy="464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拿 </a:t>
            </a:r>
            <a:r>
              <a:rPr lang="en-US" altLang="zh-CN" dirty="0">
                <a:sym typeface="+mn-ea"/>
                <a:hlinkClick r:id="rId1"/>
              </a:rPr>
              <a:t>CSP202012-T3 </a:t>
            </a:r>
            <a:r>
              <a:rPr lang="zh-CN" altLang="en-US" dirty="0">
                <a:sym typeface="+mn-ea"/>
                <a:hlinkClick r:id="rId1"/>
              </a:rPr>
              <a:t>带配额的文件系统</a:t>
            </a:r>
            <a:r>
              <a:rPr lang="zh-CN" altLang="en-US" dirty="0">
                <a:sym typeface="+mn-ea"/>
              </a:rPr>
              <a:t> 为例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" y="1869307"/>
            <a:ext cx="8267700" cy="417412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8150" y="1823720"/>
            <a:ext cx="2474595" cy="22504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523220"/>
            <a:chOff x="190500" y="383560"/>
            <a:chExt cx="7410450" cy="523220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题意分析 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2331085" y="489605"/>
            <a:ext cx="826770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拿 </a:t>
            </a:r>
            <a:r>
              <a:rPr lang="en-US" altLang="zh-CN" dirty="0">
                <a:sym typeface="+mn-ea"/>
                <a:hlinkClick r:id="rId1" action="ppaction://hlinkfile"/>
              </a:rPr>
              <a:t>CSP202012-T3 </a:t>
            </a:r>
            <a:r>
              <a:rPr lang="zh-CN" altLang="en-US" dirty="0">
                <a:sym typeface="+mn-ea"/>
                <a:hlinkClick r:id="rId1" action="ppaction://hlinkfile"/>
              </a:rPr>
              <a:t>带配额的文件系统</a:t>
            </a:r>
            <a:r>
              <a:rPr lang="zh-CN" altLang="en-US" dirty="0">
                <a:sym typeface="+mn-ea"/>
              </a:rPr>
              <a:t> 为例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 descr="题目描述"/>
          <p:cNvPicPr>
            <a:picLocks noChangeAspect="1"/>
          </p:cNvPicPr>
          <p:nvPr/>
        </p:nvPicPr>
        <p:blipFill>
          <a:blip r:embed="rId2"/>
          <a:srcRect t="6451" b="5684"/>
          <a:stretch>
            <a:fillRect/>
          </a:stretch>
        </p:blipFill>
        <p:spPr>
          <a:xfrm>
            <a:off x="317500" y="996315"/>
            <a:ext cx="8509635" cy="562737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17500" y="6316980"/>
            <a:ext cx="20935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hlinkClick r:id="rId3" action="ppaction://hlinksldjump"/>
              </a:rPr>
              <a:t>跳转到题目分析</a:t>
            </a:r>
            <a:endParaRPr lang="zh-CN" altLang="en-US"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0" t="21731" r="3927" b="218"/>
          <a:stretch>
            <a:fillRect/>
          </a:stretch>
        </p:blipFill>
        <p:spPr>
          <a:xfrm>
            <a:off x="-79021" y="0"/>
            <a:ext cx="9223021" cy="416139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02881" y="3220887"/>
            <a:ext cx="7648586" cy="2501388"/>
            <a:chOff x="1200150" y="3107981"/>
            <a:chExt cx="9791700" cy="3289170"/>
          </a:xfrm>
        </p:grpSpPr>
        <p:sp>
          <p:nvSpPr>
            <p:cNvPr id="5" name="矩形: 圆角 4"/>
            <p:cNvSpPr/>
            <p:nvPr/>
          </p:nvSpPr>
          <p:spPr>
            <a:xfrm>
              <a:off x="1664486" y="3107981"/>
              <a:ext cx="8945408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1463942" y="3222979"/>
              <a:ext cx="9346497" cy="3174172"/>
            </a:xfrm>
            <a:prstGeom prst="roundRect">
              <a:avLst>
                <a:gd name="adj" fmla="val 3205"/>
              </a:avLst>
            </a:prstGeom>
            <a:solidFill>
              <a:schemeClr val="bg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1200150" y="3365257"/>
              <a:ext cx="9791700" cy="2757614"/>
            </a:xfrm>
            <a:prstGeom prst="roundRect">
              <a:avLst>
                <a:gd name="adj" fmla="val 3205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  <a:noAutofit/>
            </a:bodyPr>
            <a:lstStyle/>
            <a:p>
              <a:pPr indent="457200">
                <a:lnSpc>
                  <a:spcPct val="120000"/>
                </a:lnSpc>
              </a:pPr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74"/>
          <p:cNvSpPr>
            <a:spLocks noGrp="1"/>
          </p:cNvSpPr>
          <p:nvPr>
            <p:ph type="title"/>
          </p:nvPr>
        </p:nvSpPr>
        <p:spPr>
          <a:xfrm>
            <a:off x="3811270" y="4161155"/>
            <a:ext cx="2864485" cy="670560"/>
          </a:xfrm>
        </p:spPr>
        <p:txBody>
          <a:bodyPr>
            <a:normAutofit fontScale="90000"/>
          </a:bodyPr>
          <a:lstStyle/>
          <a:p>
            <a:pPr algn="dist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</a:t>
            </a:r>
            <a:b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Frame Design </a:t>
            </a:r>
            <a:endParaRPr lang="zh-CN" altLang="en-US" sz="36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图表 9"/>
          <p:cNvGraphicFramePr/>
          <p:nvPr/>
        </p:nvGraphicFramePr>
        <p:xfrm>
          <a:off x="1381564" y="3754945"/>
          <a:ext cx="2179863" cy="1272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2" name="ba3e13bc-cc22-40db-8abb-361298693e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7823002" y="73858"/>
            <a:ext cx="1228130" cy="313031"/>
            <a:chOff x="2866708" y="2481344"/>
            <a:chExt cx="6458593" cy="1879440"/>
          </a:xfrm>
          <a:solidFill>
            <a:schemeClr val="bg1"/>
          </a:solidFill>
        </p:grpSpPr>
        <p:grpSp>
          <p:nvGrpSpPr>
            <p:cNvPr id="16" name="ïSļïdè"/>
            <p:cNvGrpSpPr/>
            <p:nvPr/>
          </p:nvGrpSpPr>
          <p:grpSpPr>
            <a:xfrm>
              <a:off x="2866708" y="2604783"/>
              <a:ext cx="1724148" cy="1756001"/>
              <a:chOff x="4810125" y="3095626"/>
              <a:chExt cx="687388" cy="700088"/>
            </a:xfrm>
            <a:grpFill/>
          </p:grpSpPr>
          <p:sp>
            <p:nvSpPr>
              <p:cNvPr id="46" name="íşḷidê"/>
              <p:cNvSpPr/>
              <p:nvPr/>
            </p:nvSpPr>
            <p:spPr bwMode="auto">
              <a:xfrm>
                <a:off x="4810125" y="3095626"/>
                <a:ext cx="687388" cy="700088"/>
              </a:xfrm>
              <a:custGeom>
                <a:avLst/>
                <a:gdLst>
                  <a:gd name="T0" fmla="*/ 104 w 208"/>
                  <a:gd name="T1" fmla="*/ 207 h 210"/>
                  <a:gd name="T2" fmla="*/ 4 w 208"/>
                  <a:gd name="T3" fmla="*/ 105 h 210"/>
                  <a:gd name="T4" fmla="*/ 104 w 208"/>
                  <a:gd name="T5" fmla="*/ 4 h 210"/>
                  <a:gd name="T6" fmla="*/ 204 w 208"/>
                  <a:gd name="T7" fmla="*/ 105 h 210"/>
                  <a:gd name="T8" fmla="*/ 104 w 208"/>
                  <a:gd name="T9" fmla="*/ 207 h 210"/>
                  <a:gd name="T10" fmla="*/ 104 w 208"/>
                  <a:gd name="T11" fmla="*/ 0 h 210"/>
                  <a:gd name="T12" fmla="*/ 0 w 208"/>
                  <a:gd name="T13" fmla="*/ 105 h 210"/>
                  <a:gd name="T14" fmla="*/ 104 w 208"/>
                  <a:gd name="T15" fmla="*/ 210 h 210"/>
                  <a:gd name="T16" fmla="*/ 208 w 208"/>
                  <a:gd name="T17" fmla="*/ 105 h 210"/>
                  <a:gd name="T18" fmla="*/ 104 w 208"/>
                  <a:gd name="T1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10">
                    <a:moveTo>
                      <a:pt x="104" y="207"/>
                    </a:moveTo>
                    <a:cubicBezTo>
                      <a:pt x="49" y="207"/>
                      <a:pt x="4" y="161"/>
                      <a:pt x="4" y="105"/>
                    </a:cubicBezTo>
                    <a:cubicBezTo>
                      <a:pt x="4" y="49"/>
                      <a:pt x="49" y="4"/>
                      <a:pt x="104" y="4"/>
                    </a:cubicBezTo>
                    <a:cubicBezTo>
                      <a:pt x="159" y="4"/>
                      <a:pt x="204" y="49"/>
                      <a:pt x="204" y="105"/>
                    </a:cubicBezTo>
                    <a:cubicBezTo>
                      <a:pt x="204" y="161"/>
                      <a:pt x="159" y="207"/>
                      <a:pt x="104" y="207"/>
                    </a:cubicBezTo>
                    <a:close/>
                    <a:moveTo>
                      <a:pt x="104" y="0"/>
                    </a:moveTo>
                    <a:cubicBezTo>
                      <a:pt x="47" y="0"/>
                      <a:pt x="0" y="47"/>
                      <a:pt x="0" y="105"/>
                    </a:cubicBezTo>
                    <a:cubicBezTo>
                      <a:pt x="0" y="163"/>
                      <a:pt x="47" y="210"/>
                      <a:pt x="104" y="210"/>
                    </a:cubicBezTo>
                    <a:cubicBezTo>
                      <a:pt x="161" y="210"/>
                      <a:pt x="208" y="163"/>
                      <a:pt x="208" y="105"/>
                    </a:cubicBezTo>
                    <a:cubicBezTo>
                      <a:pt x="208" y="47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íSľïdé"/>
              <p:cNvSpPr/>
              <p:nvPr/>
            </p:nvSpPr>
            <p:spPr bwMode="auto">
              <a:xfrm>
                <a:off x="5384800" y="3559176"/>
                <a:ext cx="46038" cy="30163"/>
              </a:xfrm>
              <a:custGeom>
                <a:avLst/>
                <a:gdLst>
                  <a:gd name="T0" fmla="*/ 29 w 29"/>
                  <a:gd name="T1" fmla="*/ 13 h 19"/>
                  <a:gd name="T2" fmla="*/ 27 w 29"/>
                  <a:gd name="T3" fmla="*/ 19 h 19"/>
                  <a:gd name="T4" fmla="*/ 0 w 29"/>
                  <a:gd name="T5" fmla="*/ 6 h 19"/>
                  <a:gd name="T6" fmla="*/ 4 w 29"/>
                  <a:gd name="T7" fmla="*/ 0 h 19"/>
                  <a:gd name="T8" fmla="*/ 29 w 29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9">
                    <a:moveTo>
                      <a:pt x="29" y="13"/>
                    </a:moveTo>
                    <a:lnTo>
                      <a:pt x="27" y="19"/>
                    </a:lnTo>
                    <a:lnTo>
                      <a:pt x="0" y="6"/>
                    </a:lnTo>
                    <a:lnTo>
                      <a:pt x="4" y="0"/>
                    </a:ln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ïslíḋê"/>
              <p:cNvSpPr/>
              <p:nvPr/>
            </p:nvSpPr>
            <p:spPr bwMode="auto">
              <a:xfrm>
                <a:off x="5405438" y="3479801"/>
                <a:ext cx="49213" cy="42863"/>
              </a:xfrm>
              <a:custGeom>
                <a:avLst/>
                <a:gdLst>
                  <a:gd name="T0" fmla="*/ 31 w 31"/>
                  <a:gd name="T1" fmla="*/ 14 h 27"/>
                  <a:gd name="T2" fmla="*/ 29 w 31"/>
                  <a:gd name="T3" fmla="*/ 21 h 27"/>
                  <a:gd name="T4" fmla="*/ 19 w 31"/>
                  <a:gd name="T5" fmla="*/ 18 h 27"/>
                  <a:gd name="T6" fmla="*/ 0 w 31"/>
                  <a:gd name="T7" fmla="*/ 27 h 27"/>
                  <a:gd name="T8" fmla="*/ 2 w 31"/>
                  <a:gd name="T9" fmla="*/ 18 h 27"/>
                  <a:gd name="T10" fmla="*/ 14 w 31"/>
                  <a:gd name="T11" fmla="*/ 14 h 27"/>
                  <a:gd name="T12" fmla="*/ 4 w 31"/>
                  <a:gd name="T13" fmla="*/ 6 h 27"/>
                  <a:gd name="T14" fmla="*/ 4 w 31"/>
                  <a:gd name="T15" fmla="*/ 0 h 27"/>
                  <a:gd name="T16" fmla="*/ 19 w 31"/>
                  <a:gd name="T17" fmla="*/ 12 h 27"/>
                  <a:gd name="T18" fmla="*/ 31 w 31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7">
                    <a:moveTo>
                      <a:pt x="31" y="14"/>
                    </a:moveTo>
                    <a:lnTo>
                      <a:pt x="29" y="21"/>
                    </a:lnTo>
                    <a:lnTo>
                      <a:pt x="19" y="18"/>
                    </a:lnTo>
                    <a:lnTo>
                      <a:pt x="0" y="27"/>
                    </a:lnTo>
                    <a:lnTo>
                      <a:pt x="2" y="18"/>
                    </a:lnTo>
                    <a:lnTo>
                      <a:pt x="14" y="14"/>
                    </a:lnTo>
                    <a:lnTo>
                      <a:pt x="4" y="6"/>
                    </a:lnTo>
                    <a:lnTo>
                      <a:pt x="4" y="0"/>
                    </a:lnTo>
                    <a:lnTo>
                      <a:pt x="19" y="12"/>
                    </a:lnTo>
                    <a:lnTo>
                      <a:pt x="3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işļïḍè"/>
              <p:cNvSpPr/>
              <p:nvPr/>
            </p:nvSpPr>
            <p:spPr bwMode="auto">
              <a:xfrm>
                <a:off x="5391150" y="3522663"/>
                <a:ext cx="50800" cy="36513"/>
              </a:xfrm>
              <a:custGeom>
                <a:avLst/>
                <a:gdLst>
                  <a:gd name="T0" fmla="*/ 32 w 32"/>
                  <a:gd name="T1" fmla="*/ 17 h 23"/>
                  <a:gd name="T2" fmla="*/ 32 w 32"/>
                  <a:gd name="T3" fmla="*/ 23 h 23"/>
                  <a:gd name="T4" fmla="*/ 9 w 32"/>
                  <a:gd name="T5" fmla="*/ 15 h 23"/>
                  <a:gd name="T6" fmla="*/ 7 w 32"/>
                  <a:gd name="T7" fmla="*/ 23 h 23"/>
                  <a:gd name="T8" fmla="*/ 0 w 32"/>
                  <a:gd name="T9" fmla="*/ 21 h 23"/>
                  <a:gd name="T10" fmla="*/ 9 w 32"/>
                  <a:gd name="T11" fmla="*/ 0 h 23"/>
                  <a:gd name="T12" fmla="*/ 13 w 32"/>
                  <a:gd name="T13" fmla="*/ 2 h 23"/>
                  <a:gd name="T14" fmla="*/ 11 w 32"/>
                  <a:gd name="T15" fmla="*/ 8 h 23"/>
                  <a:gd name="T16" fmla="*/ 32 w 32"/>
                  <a:gd name="T1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3">
                    <a:moveTo>
                      <a:pt x="32" y="17"/>
                    </a:moveTo>
                    <a:lnTo>
                      <a:pt x="32" y="23"/>
                    </a:lnTo>
                    <a:lnTo>
                      <a:pt x="9" y="15"/>
                    </a:lnTo>
                    <a:lnTo>
                      <a:pt x="7" y="23"/>
                    </a:lnTo>
                    <a:lnTo>
                      <a:pt x="0" y="21"/>
                    </a:lnTo>
                    <a:lnTo>
                      <a:pt x="9" y="0"/>
                    </a:lnTo>
                    <a:lnTo>
                      <a:pt x="13" y="2"/>
                    </a:lnTo>
                    <a:lnTo>
                      <a:pt x="11" y="8"/>
                    </a:lnTo>
                    <a:lnTo>
                      <a:pt x="3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í$ļîḓé"/>
              <p:cNvSpPr/>
              <p:nvPr/>
            </p:nvSpPr>
            <p:spPr bwMode="auto">
              <a:xfrm>
                <a:off x="5368925" y="3579813"/>
                <a:ext cx="46038" cy="46038"/>
              </a:xfrm>
              <a:custGeom>
                <a:avLst/>
                <a:gdLst>
                  <a:gd name="T0" fmla="*/ 0 w 14"/>
                  <a:gd name="T1" fmla="*/ 6 h 14"/>
                  <a:gd name="T2" fmla="*/ 1 w 14"/>
                  <a:gd name="T3" fmla="*/ 3 h 14"/>
                  <a:gd name="T4" fmla="*/ 4 w 14"/>
                  <a:gd name="T5" fmla="*/ 1 h 14"/>
                  <a:gd name="T6" fmla="*/ 8 w 14"/>
                  <a:gd name="T7" fmla="*/ 1 h 14"/>
                  <a:gd name="T8" fmla="*/ 6 w 14"/>
                  <a:gd name="T9" fmla="*/ 4 h 14"/>
                  <a:gd name="T10" fmla="*/ 5 w 14"/>
                  <a:gd name="T11" fmla="*/ 3 h 14"/>
                  <a:gd name="T12" fmla="*/ 3 w 14"/>
                  <a:gd name="T13" fmla="*/ 5 h 14"/>
                  <a:gd name="T14" fmla="*/ 3 w 14"/>
                  <a:gd name="T15" fmla="*/ 6 h 14"/>
                  <a:gd name="T16" fmla="*/ 3 w 14"/>
                  <a:gd name="T17" fmla="*/ 7 h 14"/>
                  <a:gd name="T18" fmla="*/ 4 w 14"/>
                  <a:gd name="T19" fmla="*/ 7 h 14"/>
                  <a:gd name="T20" fmla="*/ 6 w 14"/>
                  <a:gd name="T21" fmla="*/ 6 h 14"/>
                  <a:gd name="T22" fmla="*/ 9 w 14"/>
                  <a:gd name="T23" fmla="*/ 4 h 14"/>
                  <a:gd name="T24" fmla="*/ 11 w 14"/>
                  <a:gd name="T25" fmla="*/ 3 h 14"/>
                  <a:gd name="T26" fmla="*/ 13 w 14"/>
                  <a:gd name="T27" fmla="*/ 4 h 14"/>
                  <a:gd name="T28" fmla="*/ 14 w 14"/>
                  <a:gd name="T29" fmla="*/ 6 h 14"/>
                  <a:gd name="T30" fmla="*/ 14 w 14"/>
                  <a:gd name="T31" fmla="*/ 8 h 14"/>
                  <a:gd name="T32" fmla="*/ 13 w 14"/>
                  <a:gd name="T33" fmla="*/ 11 h 14"/>
                  <a:gd name="T34" fmla="*/ 10 w 14"/>
                  <a:gd name="T35" fmla="*/ 14 h 14"/>
                  <a:gd name="T36" fmla="*/ 6 w 14"/>
                  <a:gd name="T37" fmla="*/ 13 h 14"/>
                  <a:gd name="T38" fmla="*/ 7 w 14"/>
                  <a:gd name="T39" fmla="*/ 11 h 14"/>
                  <a:gd name="T40" fmla="*/ 10 w 14"/>
                  <a:gd name="T41" fmla="*/ 11 h 14"/>
                  <a:gd name="T42" fmla="*/ 11 w 14"/>
                  <a:gd name="T43" fmla="*/ 10 h 14"/>
                  <a:gd name="T44" fmla="*/ 12 w 14"/>
                  <a:gd name="T45" fmla="*/ 8 h 14"/>
                  <a:gd name="T46" fmla="*/ 11 w 14"/>
                  <a:gd name="T47" fmla="*/ 6 h 14"/>
                  <a:gd name="T48" fmla="*/ 10 w 14"/>
                  <a:gd name="T49" fmla="*/ 6 h 14"/>
                  <a:gd name="T50" fmla="*/ 9 w 14"/>
                  <a:gd name="T51" fmla="*/ 7 h 14"/>
                  <a:gd name="T52" fmla="*/ 7 w 14"/>
                  <a:gd name="T53" fmla="*/ 8 h 14"/>
                  <a:gd name="T54" fmla="*/ 5 w 14"/>
                  <a:gd name="T55" fmla="*/ 10 h 14"/>
                  <a:gd name="T56" fmla="*/ 2 w 14"/>
                  <a:gd name="T57" fmla="*/ 9 h 14"/>
                  <a:gd name="T58" fmla="*/ 0 w 14"/>
                  <a:gd name="T59" fmla="*/ 8 h 14"/>
                  <a:gd name="T60" fmla="*/ 0 w 14"/>
                  <a:gd name="T6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14">
                    <a:moveTo>
                      <a:pt x="0" y="6"/>
                    </a:move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2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7"/>
                      <a:pt x="6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4"/>
                      <a:pt x="13" y="4"/>
                    </a:cubicBezTo>
                    <a:cubicBezTo>
                      <a:pt x="13" y="5"/>
                      <a:pt x="14" y="5"/>
                      <a:pt x="14" y="6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4" y="9"/>
                      <a:pt x="14" y="10"/>
                      <a:pt x="13" y="11"/>
                    </a:cubicBezTo>
                    <a:cubicBezTo>
                      <a:pt x="12" y="12"/>
                      <a:pt x="11" y="13"/>
                      <a:pt x="10" y="14"/>
                    </a:cubicBezTo>
                    <a:cubicBezTo>
                      <a:pt x="9" y="14"/>
                      <a:pt x="7" y="14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9" y="11"/>
                      <a:pt x="10" y="11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6" y="9"/>
                      <a:pt x="5" y="10"/>
                      <a:pt x="5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íşļíḑè"/>
              <p:cNvSpPr/>
              <p:nvPr/>
            </p:nvSpPr>
            <p:spPr bwMode="auto">
              <a:xfrm>
                <a:off x="5335588" y="3616326"/>
                <a:ext cx="60325" cy="52388"/>
              </a:xfrm>
              <a:custGeom>
                <a:avLst/>
                <a:gdLst>
                  <a:gd name="T0" fmla="*/ 12 w 18"/>
                  <a:gd name="T1" fmla="*/ 9 h 16"/>
                  <a:gd name="T2" fmla="*/ 10 w 18"/>
                  <a:gd name="T3" fmla="*/ 8 h 16"/>
                  <a:gd name="T4" fmla="*/ 9 w 18"/>
                  <a:gd name="T5" fmla="*/ 9 h 16"/>
                  <a:gd name="T6" fmla="*/ 8 w 18"/>
                  <a:gd name="T7" fmla="*/ 9 h 16"/>
                  <a:gd name="T8" fmla="*/ 8 w 18"/>
                  <a:gd name="T9" fmla="*/ 10 h 16"/>
                  <a:gd name="T10" fmla="*/ 12 w 18"/>
                  <a:gd name="T11" fmla="*/ 14 h 16"/>
                  <a:gd name="T12" fmla="*/ 10 w 18"/>
                  <a:gd name="T13" fmla="*/ 16 h 16"/>
                  <a:gd name="T14" fmla="*/ 0 w 18"/>
                  <a:gd name="T15" fmla="*/ 7 h 16"/>
                  <a:gd name="T16" fmla="*/ 4 w 18"/>
                  <a:gd name="T17" fmla="*/ 2 h 16"/>
                  <a:gd name="T18" fmla="*/ 6 w 18"/>
                  <a:gd name="T19" fmla="*/ 0 h 16"/>
                  <a:gd name="T20" fmla="*/ 8 w 18"/>
                  <a:gd name="T21" fmla="*/ 0 h 16"/>
                  <a:gd name="T22" fmla="*/ 10 w 18"/>
                  <a:gd name="T23" fmla="*/ 1 h 16"/>
                  <a:gd name="T24" fmla="*/ 12 w 18"/>
                  <a:gd name="T25" fmla="*/ 3 h 16"/>
                  <a:gd name="T26" fmla="*/ 11 w 18"/>
                  <a:gd name="T27" fmla="*/ 6 h 16"/>
                  <a:gd name="T28" fmla="*/ 12 w 18"/>
                  <a:gd name="T29" fmla="*/ 6 h 16"/>
                  <a:gd name="T30" fmla="*/ 15 w 18"/>
                  <a:gd name="T31" fmla="*/ 6 h 16"/>
                  <a:gd name="T32" fmla="*/ 18 w 18"/>
                  <a:gd name="T33" fmla="*/ 7 h 16"/>
                  <a:gd name="T34" fmla="*/ 16 w 18"/>
                  <a:gd name="T35" fmla="*/ 9 h 16"/>
                  <a:gd name="T36" fmla="*/ 12 w 18"/>
                  <a:gd name="T37" fmla="*/ 9 h 16"/>
                  <a:gd name="T38" fmla="*/ 9 w 18"/>
                  <a:gd name="T39" fmla="*/ 5 h 16"/>
                  <a:gd name="T40" fmla="*/ 9 w 18"/>
                  <a:gd name="T41" fmla="*/ 4 h 16"/>
                  <a:gd name="T42" fmla="*/ 8 w 18"/>
                  <a:gd name="T43" fmla="*/ 3 h 16"/>
                  <a:gd name="T44" fmla="*/ 7 w 18"/>
                  <a:gd name="T45" fmla="*/ 3 h 16"/>
                  <a:gd name="T46" fmla="*/ 6 w 18"/>
                  <a:gd name="T47" fmla="*/ 3 h 16"/>
                  <a:gd name="T48" fmla="*/ 5 w 18"/>
                  <a:gd name="T49" fmla="*/ 5 h 16"/>
                  <a:gd name="T50" fmla="*/ 3 w 18"/>
                  <a:gd name="T51" fmla="*/ 6 h 16"/>
                  <a:gd name="T52" fmla="*/ 6 w 18"/>
                  <a:gd name="T53" fmla="*/ 8 h 16"/>
                  <a:gd name="T54" fmla="*/ 7 w 18"/>
                  <a:gd name="T55" fmla="*/ 7 h 16"/>
                  <a:gd name="T56" fmla="*/ 9 w 18"/>
                  <a:gd name="T5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16">
                    <a:moveTo>
                      <a:pt x="12" y="9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1" y="2"/>
                      <a:pt x="11" y="3"/>
                      <a:pt x="12" y="3"/>
                    </a:cubicBezTo>
                    <a:cubicBezTo>
                      <a:pt x="12" y="4"/>
                      <a:pt x="11" y="5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2" y="9"/>
                      <a:pt x="12" y="9"/>
                      <a:pt x="12" y="9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9" y="5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î$1îḋé"/>
              <p:cNvSpPr/>
              <p:nvPr/>
            </p:nvSpPr>
            <p:spPr bwMode="auto">
              <a:xfrm>
                <a:off x="5302250" y="3641726"/>
                <a:ext cx="57150" cy="57150"/>
              </a:xfrm>
              <a:custGeom>
                <a:avLst/>
                <a:gdLst>
                  <a:gd name="T0" fmla="*/ 19 w 36"/>
                  <a:gd name="T1" fmla="*/ 36 h 36"/>
                  <a:gd name="T2" fmla="*/ 0 w 36"/>
                  <a:gd name="T3" fmla="*/ 15 h 36"/>
                  <a:gd name="T4" fmla="*/ 17 w 36"/>
                  <a:gd name="T5" fmla="*/ 0 h 36"/>
                  <a:gd name="T6" fmla="*/ 19 w 36"/>
                  <a:gd name="T7" fmla="*/ 5 h 36"/>
                  <a:gd name="T8" fmla="*/ 9 w 36"/>
                  <a:gd name="T9" fmla="*/ 15 h 36"/>
                  <a:gd name="T10" fmla="*/ 13 w 36"/>
                  <a:gd name="T11" fmla="*/ 19 h 36"/>
                  <a:gd name="T12" fmla="*/ 23 w 36"/>
                  <a:gd name="T13" fmla="*/ 11 h 36"/>
                  <a:gd name="T14" fmla="*/ 25 w 36"/>
                  <a:gd name="T15" fmla="*/ 15 h 36"/>
                  <a:gd name="T16" fmla="*/ 15 w 36"/>
                  <a:gd name="T17" fmla="*/ 24 h 36"/>
                  <a:gd name="T18" fmla="*/ 19 w 36"/>
                  <a:gd name="T19" fmla="*/ 30 h 36"/>
                  <a:gd name="T20" fmla="*/ 31 w 36"/>
                  <a:gd name="T21" fmla="*/ 19 h 36"/>
                  <a:gd name="T22" fmla="*/ 36 w 36"/>
                  <a:gd name="T23" fmla="*/ 24 h 36"/>
                  <a:gd name="T24" fmla="*/ 19 w 36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36"/>
                    </a:moveTo>
                    <a:lnTo>
                      <a:pt x="0" y="15"/>
                    </a:lnTo>
                    <a:lnTo>
                      <a:pt x="17" y="0"/>
                    </a:lnTo>
                    <a:lnTo>
                      <a:pt x="19" y="5"/>
                    </a:lnTo>
                    <a:lnTo>
                      <a:pt x="9" y="15"/>
                    </a:lnTo>
                    <a:lnTo>
                      <a:pt x="13" y="19"/>
                    </a:lnTo>
                    <a:lnTo>
                      <a:pt x="23" y="11"/>
                    </a:lnTo>
                    <a:lnTo>
                      <a:pt x="25" y="15"/>
                    </a:lnTo>
                    <a:lnTo>
                      <a:pt x="15" y="24"/>
                    </a:lnTo>
                    <a:lnTo>
                      <a:pt x="19" y="30"/>
                    </a:lnTo>
                    <a:lnTo>
                      <a:pt x="31" y="19"/>
                    </a:lnTo>
                    <a:lnTo>
                      <a:pt x="36" y="24"/>
                    </a:lnTo>
                    <a:lnTo>
                      <a:pt x="19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isļiḋê"/>
              <p:cNvSpPr/>
              <p:nvPr/>
            </p:nvSpPr>
            <p:spPr bwMode="auto">
              <a:xfrm>
                <a:off x="5262563" y="3665538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30 h 34"/>
                  <a:gd name="T4" fmla="*/ 23 w 29"/>
                  <a:gd name="T5" fmla="*/ 34 h 34"/>
                  <a:gd name="T6" fmla="*/ 0 w 29"/>
                  <a:gd name="T7" fmla="*/ 15 h 34"/>
                  <a:gd name="T8" fmla="*/ 7 w 29"/>
                  <a:gd name="T9" fmla="*/ 11 h 34"/>
                  <a:gd name="T10" fmla="*/ 23 w 29"/>
                  <a:gd name="T11" fmla="*/ 25 h 34"/>
                  <a:gd name="T12" fmla="*/ 19 w 29"/>
                  <a:gd name="T13" fmla="*/ 4 h 34"/>
                  <a:gd name="T14" fmla="*/ 23 w 29"/>
                  <a:gd name="T1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30"/>
                    </a:lnTo>
                    <a:lnTo>
                      <a:pt x="23" y="34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23" y="25"/>
                    </a:lnTo>
                    <a:lnTo>
                      <a:pt x="19" y="4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íşḷíďè"/>
              <p:cNvSpPr/>
              <p:nvPr/>
            </p:nvSpPr>
            <p:spPr bwMode="auto">
              <a:xfrm>
                <a:off x="5249863" y="3689351"/>
                <a:ext cx="26988" cy="42863"/>
              </a:xfrm>
              <a:custGeom>
                <a:avLst/>
                <a:gdLst>
                  <a:gd name="T0" fmla="*/ 17 w 17"/>
                  <a:gd name="T1" fmla="*/ 25 h 27"/>
                  <a:gd name="T2" fmla="*/ 12 w 17"/>
                  <a:gd name="T3" fmla="*/ 27 h 27"/>
                  <a:gd name="T4" fmla="*/ 0 w 17"/>
                  <a:gd name="T5" fmla="*/ 2 h 27"/>
                  <a:gd name="T6" fmla="*/ 6 w 17"/>
                  <a:gd name="T7" fmla="*/ 0 h 27"/>
                  <a:gd name="T8" fmla="*/ 17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17" y="25"/>
                    </a:moveTo>
                    <a:lnTo>
                      <a:pt x="12" y="27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1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ïṩľíḓê"/>
              <p:cNvSpPr/>
              <p:nvPr/>
            </p:nvSpPr>
            <p:spPr bwMode="auto">
              <a:xfrm>
                <a:off x="5207000" y="3695701"/>
                <a:ext cx="46038" cy="53975"/>
              </a:xfrm>
              <a:custGeom>
                <a:avLst/>
                <a:gdLst>
                  <a:gd name="T0" fmla="*/ 23 w 29"/>
                  <a:gd name="T1" fmla="*/ 0 h 34"/>
                  <a:gd name="T2" fmla="*/ 29 w 29"/>
                  <a:gd name="T3" fmla="*/ 27 h 34"/>
                  <a:gd name="T4" fmla="*/ 25 w 29"/>
                  <a:gd name="T5" fmla="*/ 29 h 34"/>
                  <a:gd name="T6" fmla="*/ 8 w 29"/>
                  <a:gd name="T7" fmla="*/ 15 h 34"/>
                  <a:gd name="T8" fmla="*/ 12 w 29"/>
                  <a:gd name="T9" fmla="*/ 32 h 34"/>
                  <a:gd name="T10" fmla="*/ 8 w 29"/>
                  <a:gd name="T11" fmla="*/ 34 h 34"/>
                  <a:gd name="T12" fmla="*/ 0 w 29"/>
                  <a:gd name="T13" fmla="*/ 6 h 34"/>
                  <a:gd name="T14" fmla="*/ 6 w 29"/>
                  <a:gd name="T15" fmla="*/ 4 h 34"/>
                  <a:gd name="T16" fmla="*/ 23 w 29"/>
                  <a:gd name="T17" fmla="*/ 19 h 34"/>
                  <a:gd name="T18" fmla="*/ 17 w 29"/>
                  <a:gd name="T19" fmla="*/ 2 h 34"/>
                  <a:gd name="T20" fmla="*/ 23 w 29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4">
                    <a:moveTo>
                      <a:pt x="23" y="0"/>
                    </a:moveTo>
                    <a:lnTo>
                      <a:pt x="29" y="27"/>
                    </a:lnTo>
                    <a:lnTo>
                      <a:pt x="25" y="29"/>
                    </a:lnTo>
                    <a:lnTo>
                      <a:pt x="8" y="15"/>
                    </a:lnTo>
                    <a:lnTo>
                      <a:pt x="12" y="32"/>
                    </a:lnTo>
                    <a:lnTo>
                      <a:pt x="8" y="34"/>
                    </a:lnTo>
                    <a:lnTo>
                      <a:pt x="0" y="6"/>
                    </a:lnTo>
                    <a:lnTo>
                      <a:pt x="6" y="4"/>
                    </a:lnTo>
                    <a:lnTo>
                      <a:pt x="23" y="19"/>
                    </a:lnTo>
                    <a:lnTo>
                      <a:pt x="17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íšlïḑe"/>
              <p:cNvSpPr/>
              <p:nvPr/>
            </p:nvSpPr>
            <p:spPr bwMode="auto">
              <a:xfrm>
                <a:off x="5164138" y="3705226"/>
                <a:ext cx="36513" cy="50800"/>
              </a:xfrm>
              <a:custGeom>
                <a:avLst/>
                <a:gdLst>
                  <a:gd name="T0" fmla="*/ 9 w 11"/>
                  <a:gd name="T1" fmla="*/ 8 h 15"/>
                  <a:gd name="T2" fmla="*/ 8 w 11"/>
                  <a:gd name="T3" fmla="*/ 1 h 15"/>
                  <a:gd name="T4" fmla="*/ 11 w 11"/>
                  <a:gd name="T5" fmla="*/ 0 h 15"/>
                  <a:gd name="T6" fmla="*/ 11 w 11"/>
                  <a:gd name="T7" fmla="*/ 7 h 15"/>
                  <a:gd name="T8" fmla="*/ 11 w 11"/>
                  <a:gd name="T9" fmla="*/ 11 h 15"/>
                  <a:gd name="T10" fmla="*/ 11 w 11"/>
                  <a:gd name="T11" fmla="*/ 13 h 15"/>
                  <a:gd name="T12" fmla="*/ 9 w 11"/>
                  <a:gd name="T13" fmla="*/ 14 h 15"/>
                  <a:gd name="T14" fmla="*/ 7 w 11"/>
                  <a:gd name="T15" fmla="*/ 14 h 15"/>
                  <a:gd name="T16" fmla="*/ 4 w 11"/>
                  <a:gd name="T17" fmla="*/ 14 h 15"/>
                  <a:gd name="T18" fmla="*/ 2 w 11"/>
                  <a:gd name="T19" fmla="*/ 13 h 15"/>
                  <a:gd name="T20" fmla="*/ 1 w 11"/>
                  <a:gd name="T21" fmla="*/ 12 h 15"/>
                  <a:gd name="T22" fmla="*/ 1 w 11"/>
                  <a:gd name="T23" fmla="*/ 8 h 15"/>
                  <a:gd name="T24" fmla="*/ 0 w 11"/>
                  <a:gd name="T25" fmla="*/ 1 h 15"/>
                  <a:gd name="T26" fmla="*/ 3 w 11"/>
                  <a:gd name="T27" fmla="*/ 1 h 15"/>
                  <a:gd name="T28" fmla="*/ 3 w 11"/>
                  <a:gd name="T29" fmla="*/ 8 h 15"/>
                  <a:gd name="T30" fmla="*/ 4 w 11"/>
                  <a:gd name="T31" fmla="*/ 11 h 15"/>
                  <a:gd name="T32" fmla="*/ 4 w 11"/>
                  <a:gd name="T33" fmla="*/ 12 h 15"/>
                  <a:gd name="T34" fmla="*/ 6 w 11"/>
                  <a:gd name="T35" fmla="*/ 12 h 15"/>
                  <a:gd name="T36" fmla="*/ 8 w 11"/>
                  <a:gd name="T37" fmla="*/ 12 h 15"/>
                  <a:gd name="T38" fmla="*/ 9 w 11"/>
                  <a:gd name="T39" fmla="*/ 10 h 15"/>
                  <a:gd name="T40" fmla="*/ 9 w 11"/>
                  <a:gd name="T41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5">
                    <a:moveTo>
                      <a:pt x="9" y="8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1" y="10"/>
                      <a:pt x="11" y="11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0" y="13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5" y="15"/>
                      <a:pt x="4" y="15"/>
                      <a:pt x="4" y="14"/>
                    </a:cubicBezTo>
                    <a:cubicBezTo>
                      <a:pt x="3" y="14"/>
                      <a:pt x="2" y="14"/>
                      <a:pt x="2" y="13"/>
                    </a:cubicBezTo>
                    <a:cubicBezTo>
                      <a:pt x="2" y="13"/>
                      <a:pt x="1" y="12"/>
                      <a:pt x="1" y="12"/>
                    </a:cubicBezTo>
                    <a:cubicBezTo>
                      <a:pt x="1" y="11"/>
                      <a:pt x="1" y="10"/>
                      <a:pt x="1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8" y="11"/>
                      <a:pt x="9" y="11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iṥļïḓê"/>
              <p:cNvSpPr/>
              <p:nvPr/>
            </p:nvSpPr>
            <p:spPr bwMode="auto">
              <a:xfrm>
                <a:off x="5091113" y="3705226"/>
                <a:ext cx="42863" cy="47625"/>
              </a:xfrm>
              <a:custGeom>
                <a:avLst/>
                <a:gdLst>
                  <a:gd name="T0" fmla="*/ 9 w 13"/>
                  <a:gd name="T1" fmla="*/ 11 h 14"/>
                  <a:gd name="T2" fmla="*/ 10 w 13"/>
                  <a:gd name="T3" fmla="*/ 9 h 14"/>
                  <a:gd name="T4" fmla="*/ 7 w 13"/>
                  <a:gd name="T5" fmla="*/ 9 h 14"/>
                  <a:gd name="T6" fmla="*/ 7 w 13"/>
                  <a:gd name="T7" fmla="*/ 6 h 14"/>
                  <a:gd name="T8" fmla="*/ 13 w 13"/>
                  <a:gd name="T9" fmla="*/ 7 h 14"/>
                  <a:gd name="T10" fmla="*/ 12 w 13"/>
                  <a:gd name="T11" fmla="*/ 13 h 14"/>
                  <a:gd name="T12" fmla="*/ 9 w 13"/>
                  <a:gd name="T13" fmla="*/ 14 h 14"/>
                  <a:gd name="T14" fmla="*/ 6 w 13"/>
                  <a:gd name="T15" fmla="*/ 14 h 14"/>
                  <a:gd name="T16" fmla="*/ 2 w 13"/>
                  <a:gd name="T17" fmla="*/ 12 h 14"/>
                  <a:gd name="T18" fmla="*/ 0 w 13"/>
                  <a:gd name="T19" fmla="*/ 9 h 14"/>
                  <a:gd name="T20" fmla="*/ 0 w 13"/>
                  <a:gd name="T21" fmla="*/ 6 h 14"/>
                  <a:gd name="T22" fmla="*/ 2 w 13"/>
                  <a:gd name="T23" fmla="*/ 2 h 14"/>
                  <a:gd name="T24" fmla="*/ 5 w 13"/>
                  <a:gd name="T25" fmla="*/ 0 h 14"/>
                  <a:gd name="T26" fmla="*/ 8 w 13"/>
                  <a:gd name="T27" fmla="*/ 0 h 14"/>
                  <a:gd name="T28" fmla="*/ 12 w 13"/>
                  <a:gd name="T29" fmla="*/ 2 h 14"/>
                  <a:gd name="T30" fmla="*/ 13 w 13"/>
                  <a:gd name="T31" fmla="*/ 5 h 14"/>
                  <a:gd name="T32" fmla="*/ 10 w 13"/>
                  <a:gd name="T33" fmla="*/ 5 h 14"/>
                  <a:gd name="T34" fmla="*/ 9 w 13"/>
                  <a:gd name="T35" fmla="*/ 3 h 14"/>
                  <a:gd name="T36" fmla="*/ 8 w 13"/>
                  <a:gd name="T37" fmla="*/ 2 h 14"/>
                  <a:gd name="T38" fmla="*/ 5 w 13"/>
                  <a:gd name="T39" fmla="*/ 3 h 14"/>
                  <a:gd name="T40" fmla="*/ 3 w 13"/>
                  <a:gd name="T41" fmla="*/ 6 h 14"/>
                  <a:gd name="T42" fmla="*/ 4 w 13"/>
                  <a:gd name="T43" fmla="*/ 10 h 14"/>
                  <a:gd name="T44" fmla="*/ 6 w 13"/>
                  <a:gd name="T45" fmla="*/ 11 h 14"/>
                  <a:gd name="T46" fmla="*/ 8 w 13"/>
                  <a:gd name="T47" fmla="*/ 11 h 14"/>
                  <a:gd name="T48" fmla="*/ 9 w 13"/>
                  <a:gd name="T4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4">
                    <a:moveTo>
                      <a:pt x="9" y="11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9" y="14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4"/>
                      <a:pt x="3" y="13"/>
                      <a:pt x="2" y="12"/>
                    </a:cubicBezTo>
                    <a:cubicBezTo>
                      <a:pt x="1" y="12"/>
                      <a:pt x="1" y="11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1"/>
                      <a:pt x="12" y="2"/>
                    </a:cubicBezTo>
                    <a:cubicBezTo>
                      <a:pt x="13" y="2"/>
                      <a:pt x="13" y="3"/>
                      <a:pt x="13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8" y="2"/>
                      <a:pt x="8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4" y="4"/>
                      <a:pt x="3" y="5"/>
                      <a:pt x="3" y="6"/>
                    </a:cubicBezTo>
                    <a:cubicBezTo>
                      <a:pt x="3" y="8"/>
                      <a:pt x="3" y="9"/>
                      <a:pt x="4" y="10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îṩḷïḓè"/>
              <p:cNvSpPr/>
              <p:nvPr/>
            </p:nvSpPr>
            <p:spPr bwMode="auto">
              <a:xfrm>
                <a:off x="5038725" y="3689351"/>
                <a:ext cx="49213" cy="52388"/>
              </a:xfrm>
              <a:custGeom>
                <a:avLst/>
                <a:gdLst>
                  <a:gd name="T0" fmla="*/ 21 w 31"/>
                  <a:gd name="T1" fmla="*/ 23 h 33"/>
                  <a:gd name="T2" fmla="*/ 27 w 31"/>
                  <a:gd name="T3" fmla="*/ 6 h 33"/>
                  <a:gd name="T4" fmla="*/ 31 w 31"/>
                  <a:gd name="T5" fmla="*/ 8 h 33"/>
                  <a:gd name="T6" fmla="*/ 23 w 31"/>
                  <a:gd name="T7" fmla="*/ 33 h 33"/>
                  <a:gd name="T8" fmla="*/ 16 w 31"/>
                  <a:gd name="T9" fmla="*/ 31 h 33"/>
                  <a:gd name="T10" fmla="*/ 12 w 31"/>
                  <a:gd name="T11" fmla="*/ 10 h 33"/>
                  <a:gd name="T12" fmla="*/ 6 w 31"/>
                  <a:gd name="T13" fmla="*/ 29 h 33"/>
                  <a:gd name="T14" fmla="*/ 0 w 31"/>
                  <a:gd name="T15" fmla="*/ 27 h 33"/>
                  <a:gd name="T16" fmla="*/ 10 w 31"/>
                  <a:gd name="T17" fmla="*/ 0 h 33"/>
                  <a:gd name="T18" fmla="*/ 14 w 31"/>
                  <a:gd name="T19" fmla="*/ 2 h 33"/>
                  <a:gd name="T20" fmla="*/ 21 w 31"/>
                  <a:gd name="T2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21" y="23"/>
                    </a:moveTo>
                    <a:lnTo>
                      <a:pt x="27" y="6"/>
                    </a:lnTo>
                    <a:lnTo>
                      <a:pt x="31" y="8"/>
                    </a:lnTo>
                    <a:lnTo>
                      <a:pt x="23" y="33"/>
                    </a:lnTo>
                    <a:lnTo>
                      <a:pt x="16" y="31"/>
                    </a:lnTo>
                    <a:lnTo>
                      <a:pt x="12" y="10"/>
                    </a:lnTo>
                    <a:lnTo>
                      <a:pt x="6" y="29"/>
                    </a:lnTo>
                    <a:lnTo>
                      <a:pt x="0" y="27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ïśḻïdê"/>
              <p:cNvSpPr/>
              <p:nvPr/>
            </p:nvSpPr>
            <p:spPr bwMode="auto">
              <a:xfrm>
                <a:off x="4995863" y="3671888"/>
                <a:ext cx="46038" cy="47625"/>
              </a:xfrm>
              <a:custGeom>
                <a:avLst/>
                <a:gdLst>
                  <a:gd name="T0" fmla="*/ 6 w 14"/>
                  <a:gd name="T1" fmla="*/ 3 h 14"/>
                  <a:gd name="T2" fmla="*/ 4 w 14"/>
                  <a:gd name="T3" fmla="*/ 5 h 14"/>
                  <a:gd name="T4" fmla="*/ 3 w 14"/>
                  <a:gd name="T5" fmla="*/ 9 h 14"/>
                  <a:gd name="T6" fmla="*/ 5 w 14"/>
                  <a:gd name="T7" fmla="*/ 11 h 14"/>
                  <a:gd name="T8" fmla="*/ 7 w 14"/>
                  <a:gd name="T9" fmla="*/ 11 h 14"/>
                  <a:gd name="T10" fmla="*/ 10 w 14"/>
                  <a:gd name="T11" fmla="*/ 9 h 14"/>
                  <a:gd name="T12" fmla="*/ 11 w 14"/>
                  <a:gd name="T13" fmla="*/ 6 h 14"/>
                  <a:gd name="T14" fmla="*/ 9 w 14"/>
                  <a:gd name="T15" fmla="*/ 3 h 14"/>
                  <a:gd name="T16" fmla="*/ 6 w 14"/>
                  <a:gd name="T17" fmla="*/ 3 h 14"/>
                  <a:gd name="T18" fmla="*/ 8 w 14"/>
                  <a:gd name="T19" fmla="*/ 14 h 14"/>
                  <a:gd name="T20" fmla="*/ 3 w 14"/>
                  <a:gd name="T21" fmla="*/ 13 h 14"/>
                  <a:gd name="T22" fmla="*/ 0 w 14"/>
                  <a:gd name="T23" fmla="*/ 9 h 14"/>
                  <a:gd name="T24" fmla="*/ 1 w 14"/>
                  <a:gd name="T25" fmla="*/ 4 h 14"/>
                  <a:gd name="T26" fmla="*/ 4 w 14"/>
                  <a:gd name="T27" fmla="*/ 1 h 14"/>
                  <a:gd name="T28" fmla="*/ 6 w 14"/>
                  <a:gd name="T29" fmla="*/ 0 h 14"/>
                  <a:gd name="T30" fmla="*/ 8 w 14"/>
                  <a:gd name="T31" fmla="*/ 0 h 14"/>
                  <a:gd name="T32" fmla="*/ 11 w 14"/>
                  <a:gd name="T33" fmla="*/ 1 h 14"/>
                  <a:gd name="T34" fmla="*/ 14 w 14"/>
                  <a:gd name="T35" fmla="*/ 5 h 14"/>
                  <a:gd name="T36" fmla="*/ 13 w 14"/>
                  <a:gd name="T37" fmla="*/ 11 h 14"/>
                  <a:gd name="T38" fmla="*/ 8 w 14"/>
                  <a:gd name="T3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14">
                    <a:moveTo>
                      <a:pt x="6" y="3"/>
                    </a:moveTo>
                    <a:cubicBezTo>
                      <a:pt x="5" y="3"/>
                      <a:pt x="5" y="4"/>
                      <a:pt x="4" y="5"/>
                    </a:cubicBezTo>
                    <a:cubicBezTo>
                      <a:pt x="3" y="6"/>
                      <a:pt x="3" y="8"/>
                      <a:pt x="3" y="9"/>
                    </a:cubicBezTo>
                    <a:cubicBezTo>
                      <a:pt x="3" y="10"/>
                      <a:pt x="4" y="11"/>
                      <a:pt x="5" y="11"/>
                    </a:cubicBezTo>
                    <a:cubicBezTo>
                      <a:pt x="5" y="12"/>
                      <a:pt x="6" y="12"/>
                      <a:pt x="7" y="11"/>
                    </a:cubicBezTo>
                    <a:cubicBezTo>
                      <a:pt x="8" y="11"/>
                      <a:pt x="9" y="10"/>
                      <a:pt x="10" y="9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8" y="3"/>
                      <a:pt x="7" y="2"/>
                      <a:pt x="6" y="3"/>
                    </a:cubicBezTo>
                    <a:close/>
                    <a:moveTo>
                      <a:pt x="8" y="14"/>
                    </a:moveTo>
                    <a:cubicBezTo>
                      <a:pt x="7" y="14"/>
                      <a:pt x="5" y="14"/>
                      <a:pt x="3" y="13"/>
                    </a:cubicBezTo>
                    <a:cubicBezTo>
                      <a:pt x="2" y="12"/>
                      <a:pt x="1" y="11"/>
                      <a:pt x="0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1"/>
                      <a:pt x="11" y="1"/>
                    </a:cubicBezTo>
                    <a:cubicBezTo>
                      <a:pt x="12" y="2"/>
                      <a:pt x="13" y="4"/>
                      <a:pt x="14" y="5"/>
                    </a:cubicBezTo>
                    <a:cubicBezTo>
                      <a:pt x="14" y="7"/>
                      <a:pt x="14" y="9"/>
                      <a:pt x="13" y="11"/>
                    </a:cubicBezTo>
                    <a:cubicBezTo>
                      <a:pt x="11" y="12"/>
                      <a:pt x="10" y="13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ïSḻíḑe"/>
              <p:cNvSpPr/>
              <p:nvPr/>
            </p:nvSpPr>
            <p:spPr bwMode="auto">
              <a:xfrm>
                <a:off x="4948238" y="3638551"/>
                <a:ext cx="50800" cy="50800"/>
              </a:xfrm>
              <a:custGeom>
                <a:avLst/>
                <a:gdLst>
                  <a:gd name="T0" fmla="*/ 9 w 15"/>
                  <a:gd name="T1" fmla="*/ 3 h 15"/>
                  <a:gd name="T2" fmla="*/ 3 w 15"/>
                  <a:gd name="T3" fmla="*/ 10 h 15"/>
                  <a:gd name="T4" fmla="*/ 5 w 15"/>
                  <a:gd name="T5" fmla="*/ 11 h 15"/>
                  <a:gd name="T6" fmla="*/ 6 w 15"/>
                  <a:gd name="T7" fmla="*/ 12 h 15"/>
                  <a:gd name="T8" fmla="*/ 7 w 15"/>
                  <a:gd name="T9" fmla="*/ 13 h 15"/>
                  <a:gd name="T10" fmla="*/ 9 w 15"/>
                  <a:gd name="T11" fmla="*/ 12 h 15"/>
                  <a:gd name="T12" fmla="*/ 11 w 15"/>
                  <a:gd name="T13" fmla="*/ 10 h 15"/>
                  <a:gd name="T14" fmla="*/ 12 w 15"/>
                  <a:gd name="T15" fmla="*/ 8 h 15"/>
                  <a:gd name="T16" fmla="*/ 12 w 15"/>
                  <a:gd name="T17" fmla="*/ 7 h 15"/>
                  <a:gd name="T18" fmla="*/ 12 w 15"/>
                  <a:gd name="T19" fmla="*/ 6 h 15"/>
                  <a:gd name="T20" fmla="*/ 10 w 15"/>
                  <a:gd name="T21" fmla="*/ 4 h 15"/>
                  <a:gd name="T22" fmla="*/ 9 w 15"/>
                  <a:gd name="T23" fmla="*/ 3 h 15"/>
                  <a:gd name="T24" fmla="*/ 11 w 15"/>
                  <a:gd name="T25" fmla="*/ 14 h 15"/>
                  <a:gd name="T26" fmla="*/ 8 w 15"/>
                  <a:gd name="T27" fmla="*/ 15 h 15"/>
                  <a:gd name="T28" fmla="*/ 6 w 15"/>
                  <a:gd name="T29" fmla="*/ 15 h 15"/>
                  <a:gd name="T30" fmla="*/ 4 w 15"/>
                  <a:gd name="T31" fmla="*/ 13 h 15"/>
                  <a:gd name="T32" fmla="*/ 0 w 15"/>
                  <a:gd name="T33" fmla="*/ 10 h 15"/>
                  <a:gd name="T34" fmla="*/ 9 w 15"/>
                  <a:gd name="T35" fmla="*/ 0 h 15"/>
                  <a:gd name="T36" fmla="*/ 12 w 15"/>
                  <a:gd name="T37" fmla="*/ 3 h 15"/>
                  <a:gd name="T38" fmla="*/ 14 w 15"/>
                  <a:gd name="T39" fmla="*/ 5 h 15"/>
                  <a:gd name="T40" fmla="*/ 15 w 15"/>
                  <a:gd name="T41" fmla="*/ 7 h 15"/>
                  <a:gd name="T42" fmla="*/ 14 w 15"/>
                  <a:gd name="T43" fmla="*/ 10 h 15"/>
                  <a:gd name="T44" fmla="*/ 13 w 15"/>
                  <a:gd name="T45" fmla="*/ 12 h 15"/>
                  <a:gd name="T46" fmla="*/ 11 w 15"/>
                  <a:gd name="T4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" h="15">
                    <a:moveTo>
                      <a:pt x="9" y="3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9" y="12"/>
                    </a:cubicBezTo>
                    <a:cubicBezTo>
                      <a:pt x="9" y="12"/>
                      <a:pt x="10" y="11"/>
                      <a:pt x="11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2" y="8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3"/>
                      <a:pt x="9" y="3"/>
                      <a:pt x="9" y="3"/>
                    </a:cubicBezTo>
                    <a:close/>
                    <a:moveTo>
                      <a:pt x="11" y="14"/>
                    </a:moveTo>
                    <a:cubicBezTo>
                      <a:pt x="10" y="15"/>
                      <a:pt x="9" y="15"/>
                      <a:pt x="8" y="15"/>
                    </a:cubicBezTo>
                    <a:cubicBezTo>
                      <a:pt x="7" y="15"/>
                      <a:pt x="7" y="15"/>
                      <a:pt x="6" y="15"/>
                    </a:cubicBezTo>
                    <a:cubicBezTo>
                      <a:pt x="5" y="14"/>
                      <a:pt x="4" y="14"/>
                      <a:pt x="4" y="1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4"/>
                      <a:pt x="14" y="4"/>
                      <a:pt x="14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5" y="8"/>
                      <a:pt x="15" y="9"/>
                      <a:pt x="14" y="10"/>
                    </a:cubicBezTo>
                    <a:cubicBezTo>
                      <a:pt x="14" y="10"/>
                      <a:pt x="14" y="11"/>
                      <a:pt x="13" y="12"/>
                    </a:cubicBezTo>
                    <a:cubicBezTo>
                      <a:pt x="12" y="13"/>
                      <a:pt x="11" y="14"/>
                      <a:pt x="1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ïsľíḋè"/>
              <p:cNvSpPr/>
              <p:nvPr/>
            </p:nvSpPr>
            <p:spPr bwMode="auto">
              <a:xfrm>
                <a:off x="4913313" y="3605213"/>
                <a:ext cx="58738" cy="57150"/>
              </a:xfrm>
              <a:custGeom>
                <a:avLst/>
                <a:gdLst>
                  <a:gd name="T0" fmla="*/ 37 w 37"/>
                  <a:gd name="T1" fmla="*/ 17 h 36"/>
                  <a:gd name="T2" fmla="*/ 14 w 37"/>
                  <a:gd name="T3" fmla="*/ 36 h 36"/>
                  <a:gd name="T4" fmla="*/ 10 w 37"/>
                  <a:gd name="T5" fmla="*/ 32 h 36"/>
                  <a:gd name="T6" fmla="*/ 18 w 37"/>
                  <a:gd name="T7" fmla="*/ 11 h 36"/>
                  <a:gd name="T8" fmla="*/ 4 w 37"/>
                  <a:gd name="T9" fmla="*/ 21 h 36"/>
                  <a:gd name="T10" fmla="*/ 0 w 37"/>
                  <a:gd name="T11" fmla="*/ 19 h 36"/>
                  <a:gd name="T12" fmla="*/ 20 w 37"/>
                  <a:gd name="T13" fmla="*/ 0 h 36"/>
                  <a:gd name="T14" fmla="*/ 25 w 37"/>
                  <a:gd name="T15" fmla="*/ 5 h 36"/>
                  <a:gd name="T16" fmla="*/ 18 w 37"/>
                  <a:gd name="T17" fmla="*/ 26 h 36"/>
                  <a:gd name="T18" fmla="*/ 33 w 37"/>
                  <a:gd name="T19" fmla="*/ 13 h 36"/>
                  <a:gd name="T20" fmla="*/ 37 w 37"/>
                  <a:gd name="T21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6">
                    <a:moveTo>
                      <a:pt x="37" y="17"/>
                    </a:moveTo>
                    <a:lnTo>
                      <a:pt x="14" y="36"/>
                    </a:lnTo>
                    <a:lnTo>
                      <a:pt x="10" y="32"/>
                    </a:lnTo>
                    <a:lnTo>
                      <a:pt x="18" y="11"/>
                    </a:lnTo>
                    <a:lnTo>
                      <a:pt x="4" y="21"/>
                    </a:lnTo>
                    <a:lnTo>
                      <a:pt x="0" y="19"/>
                    </a:lnTo>
                    <a:lnTo>
                      <a:pt x="20" y="0"/>
                    </a:lnTo>
                    <a:lnTo>
                      <a:pt x="25" y="5"/>
                    </a:lnTo>
                    <a:lnTo>
                      <a:pt x="18" y="26"/>
                    </a:lnTo>
                    <a:lnTo>
                      <a:pt x="33" y="13"/>
                    </a:lnTo>
                    <a:lnTo>
                      <a:pt x="3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iśļídé"/>
              <p:cNvSpPr/>
              <p:nvPr/>
            </p:nvSpPr>
            <p:spPr bwMode="auto">
              <a:xfrm>
                <a:off x="4883150" y="3579813"/>
                <a:ext cx="52388" cy="46038"/>
              </a:xfrm>
              <a:custGeom>
                <a:avLst/>
                <a:gdLst>
                  <a:gd name="T0" fmla="*/ 0 w 33"/>
                  <a:gd name="T1" fmla="*/ 4 h 29"/>
                  <a:gd name="T2" fmla="*/ 31 w 33"/>
                  <a:gd name="T3" fmla="*/ 0 h 29"/>
                  <a:gd name="T4" fmla="*/ 33 w 33"/>
                  <a:gd name="T5" fmla="*/ 4 h 29"/>
                  <a:gd name="T6" fmla="*/ 14 w 33"/>
                  <a:gd name="T7" fmla="*/ 29 h 29"/>
                  <a:gd name="T8" fmla="*/ 10 w 33"/>
                  <a:gd name="T9" fmla="*/ 23 h 29"/>
                  <a:gd name="T10" fmla="*/ 16 w 33"/>
                  <a:gd name="T11" fmla="*/ 16 h 29"/>
                  <a:gd name="T12" fmla="*/ 10 w 33"/>
                  <a:gd name="T13" fmla="*/ 8 h 29"/>
                  <a:gd name="T14" fmla="*/ 4 w 33"/>
                  <a:gd name="T15" fmla="*/ 8 h 29"/>
                  <a:gd name="T16" fmla="*/ 0 w 33"/>
                  <a:gd name="T17" fmla="*/ 4 h 29"/>
                  <a:gd name="T18" fmla="*/ 0 w 33"/>
                  <a:gd name="T19" fmla="*/ 4 h 29"/>
                  <a:gd name="T20" fmla="*/ 19 w 33"/>
                  <a:gd name="T21" fmla="*/ 14 h 29"/>
                  <a:gd name="T22" fmla="*/ 27 w 33"/>
                  <a:gd name="T23" fmla="*/ 4 h 29"/>
                  <a:gd name="T24" fmla="*/ 14 w 33"/>
                  <a:gd name="T25" fmla="*/ 6 h 29"/>
                  <a:gd name="T26" fmla="*/ 19 w 33"/>
                  <a:gd name="T2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9">
                    <a:moveTo>
                      <a:pt x="0" y="4"/>
                    </a:moveTo>
                    <a:lnTo>
                      <a:pt x="31" y="0"/>
                    </a:lnTo>
                    <a:lnTo>
                      <a:pt x="33" y="4"/>
                    </a:lnTo>
                    <a:lnTo>
                      <a:pt x="14" y="29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10" y="8"/>
                    </a:lnTo>
                    <a:lnTo>
                      <a:pt x="4" y="8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  <a:moveTo>
                      <a:pt x="19" y="14"/>
                    </a:moveTo>
                    <a:lnTo>
                      <a:pt x="27" y="4"/>
                    </a:lnTo>
                    <a:lnTo>
                      <a:pt x="14" y="6"/>
                    </a:lnTo>
                    <a:lnTo>
                      <a:pt x="1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iṥlïḑé"/>
              <p:cNvSpPr/>
              <p:nvPr/>
            </p:nvSpPr>
            <p:spPr bwMode="auto">
              <a:xfrm>
                <a:off x="4865688" y="3525838"/>
                <a:ext cx="53975" cy="49213"/>
              </a:xfrm>
              <a:custGeom>
                <a:avLst/>
                <a:gdLst>
                  <a:gd name="T0" fmla="*/ 15 w 34"/>
                  <a:gd name="T1" fmla="*/ 10 h 31"/>
                  <a:gd name="T2" fmla="*/ 2 w 34"/>
                  <a:gd name="T3" fmla="*/ 15 h 31"/>
                  <a:gd name="T4" fmla="*/ 0 w 34"/>
                  <a:gd name="T5" fmla="*/ 8 h 31"/>
                  <a:gd name="T6" fmla="*/ 27 w 34"/>
                  <a:gd name="T7" fmla="*/ 0 h 31"/>
                  <a:gd name="T8" fmla="*/ 30 w 34"/>
                  <a:gd name="T9" fmla="*/ 4 h 31"/>
                  <a:gd name="T10" fmla="*/ 19 w 34"/>
                  <a:gd name="T11" fmla="*/ 8 h 31"/>
                  <a:gd name="T12" fmla="*/ 21 w 34"/>
                  <a:gd name="T13" fmla="*/ 19 h 31"/>
                  <a:gd name="T14" fmla="*/ 34 w 34"/>
                  <a:gd name="T15" fmla="*/ 15 h 31"/>
                  <a:gd name="T16" fmla="*/ 34 w 34"/>
                  <a:gd name="T17" fmla="*/ 21 h 31"/>
                  <a:gd name="T18" fmla="*/ 9 w 34"/>
                  <a:gd name="T19" fmla="*/ 31 h 31"/>
                  <a:gd name="T20" fmla="*/ 7 w 34"/>
                  <a:gd name="T21" fmla="*/ 25 h 31"/>
                  <a:gd name="T22" fmla="*/ 17 w 34"/>
                  <a:gd name="T23" fmla="*/ 21 h 31"/>
                  <a:gd name="T24" fmla="*/ 15 w 34"/>
                  <a:gd name="T25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1">
                    <a:moveTo>
                      <a:pt x="15" y="10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30" y="4"/>
                    </a:lnTo>
                    <a:lnTo>
                      <a:pt x="19" y="8"/>
                    </a:lnTo>
                    <a:lnTo>
                      <a:pt x="21" y="19"/>
                    </a:lnTo>
                    <a:lnTo>
                      <a:pt x="34" y="15"/>
                    </a:lnTo>
                    <a:lnTo>
                      <a:pt x="34" y="21"/>
                    </a:lnTo>
                    <a:lnTo>
                      <a:pt x="9" y="31"/>
                    </a:lnTo>
                    <a:lnTo>
                      <a:pt x="7" y="25"/>
                    </a:lnTo>
                    <a:lnTo>
                      <a:pt x="17" y="21"/>
                    </a:lnTo>
                    <a:lnTo>
                      <a:pt x="15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îṧḷiḑé"/>
              <p:cNvSpPr/>
              <p:nvPr/>
            </p:nvSpPr>
            <p:spPr bwMode="auto">
              <a:xfrm>
                <a:off x="4856163" y="3486151"/>
                <a:ext cx="49213" cy="39688"/>
              </a:xfrm>
              <a:custGeom>
                <a:avLst/>
                <a:gdLst>
                  <a:gd name="T0" fmla="*/ 4 w 15"/>
                  <a:gd name="T1" fmla="*/ 1 h 12"/>
                  <a:gd name="T2" fmla="*/ 5 w 15"/>
                  <a:gd name="T3" fmla="*/ 3 h 12"/>
                  <a:gd name="T4" fmla="*/ 3 w 15"/>
                  <a:gd name="T5" fmla="*/ 4 h 12"/>
                  <a:gd name="T6" fmla="*/ 3 w 15"/>
                  <a:gd name="T7" fmla="*/ 6 h 12"/>
                  <a:gd name="T8" fmla="*/ 4 w 15"/>
                  <a:gd name="T9" fmla="*/ 8 h 12"/>
                  <a:gd name="T10" fmla="*/ 5 w 15"/>
                  <a:gd name="T11" fmla="*/ 9 h 12"/>
                  <a:gd name="T12" fmla="*/ 6 w 15"/>
                  <a:gd name="T13" fmla="*/ 8 h 12"/>
                  <a:gd name="T14" fmla="*/ 6 w 15"/>
                  <a:gd name="T15" fmla="*/ 7 h 12"/>
                  <a:gd name="T16" fmla="*/ 6 w 15"/>
                  <a:gd name="T17" fmla="*/ 5 h 12"/>
                  <a:gd name="T18" fmla="*/ 7 w 15"/>
                  <a:gd name="T19" fmla="*/ 2 h 12"/>
                  <a:gd name="T20" fmla="*/ 10 w 15"/>
                  <a:gd name="T21" fmla="*/ 0 h 12"/>
                  <a:gd name="T22" fmla="*/ 12 w 15"/>
                  <a:gd name="T23" fmla="*/ 0 h 12"/>
                  <a:gd name="T24" fmla="*/ 13 w 15"/>
                  <a:gd name="T25" fmla="*/ 2 h 12"/>
                  <a:gd name="T26" fmla="*/ 14 w 15"/>
                  <a:gd name="T27" fmla="*/ 4 h 12"/>
                  <a:gd name="T28" fmla="*/ 14 w 15"/>
                  <a:gd name="T29" fmla="*/ 8 h 12"/>
                  <a:gd name="T30" fmla="*/ 11 w 15"/>
                  <a:gd name="T31" fmla="*/ 10 h 12"/>
                  <a:gd name="T32" fmla="*/ 11 w 15"/>
                  <a:gd name="T33" fmla="*/ 7 h 12"/>
                  <a:gd name="T34" fmla="*/ 12 w 15"/>
                  <a:gd name="T35" fmla="*/ 6 h 12"/>
                  <a:gd name="T36" fmla="*/ 12 w 15"/>
                  <a:gd name="T37" fmla="*/ 5 h 12"/>
                  <a:gd name="T38" fmla="*/ 11 w 15"/>
                  <a:gd name="T39" fmla="*/ 3 h 12"/>
                  <a:gd name="T40" fmla="*/ 10 w 15"/>
                  <a:gd name="T41" fmla="*/ 3 h 12"/>
                  <a:gd name="T42" fmla="*/ 10 w 15"/>
                  <a:gd name="T43" fmla="*/ 3 h 12"/>
                  <a:gd name="T44" fmla="*/ 9 w 15"/>
                  <a:gd name="T45" fmla="*/ 6 h 12"/>
                  <a:gd name="T46" fmla="*/ 9 w 15"/>
                  <a:gd name="T47" fmla="*/ 9 h 12"/>
                  <a:gd name="T48" fmla="*/ 8 w 15"/>
                  <a:gd name="T49" fmla="*/ 10 h 12"/>
                  <a:gd name="T50" fmla="*/ 6 w 15"/>
                  <a:gd name="T51" fmla="*/ 11 h 12"/>
                  <a:gd name="T52" fmla="*/ 3 w 15"/>
                  <a:gd name="T53" fmla="*/ 11 h 12"/>
                  <a:gd name="T54" fmla="*/ 1 w 15"/>
                  <a:gd name="T55" fmla="*/ 10 h 12"/>
                  <a:gd name="T56" fmla="*/ 0 w 15"/>
                  <a:gd name="T57" fmla="*/ 7 h 12"/>
                  <a:gd name="T58" fmla="*/ 1 w 15"/>
                  <a:gd name="T59" fmla="*/ 3 h 12"/>
                  <a:gd name="T60" fmla="*/ 4 w 15"/>
                  <a:gd name="T6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12">
                    <a:moveTo>
                      <a:pt x="4" y="1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7"/>
                      <a:pt x="3" y="8"/>
                      <a:pt x="4" y="8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5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4" y="2"/>
                      <a:pt x="14" y="3"/>
                      <a:pt x="14" y="4"/>
                    </a:cubicBezTo>
                    <a:cubicBezTo>
                      <a:pt x="15" y="6"/>
                      <a:pt x="14" y="7"/>
                      <a:pt x="14" y="8"/>
                    </a:cubicBezTo>
                    <a:cubicBezTo>
                      <a:pt x="13" y="9"/>
                      <a:pt x="12" y="10"/>
                      <a:pt x="11" y="1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6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6" y="11"/>
                      <a:pt x="6" y="11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3" y="11"/>
                      <a:pt x="2" y="10"/>
                      <a:pt x="1" y="10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ïṣḷîďé"/>
              <p:cNvSpPr/>
              <p:nvPr/>
            </p:nvSpPr>
            <p:spPr bwMode="auto">
              <a:xfrm>
                <a:off x="4916488" y="3205163"/>
                <a:ext cx="474663" cy="477838"/>
              </a:xfrm>
              <a:custGeom>
                <a:avLst/>
                <a:gdLst>
                  <a:gd name="T0" fmla="*/ 72 w 144"/>
                  <a:gd name="T1" fmla="*/ 143 h 143"/>
                  <a:gd name="T2" fmla="*/ 0 w 144"/>
                  <a:gd name="T3" fmla="*/ 72 h 143"/>
                  <a:gd name="T4" fmla="*/ 72 w 144"/>
                  <a:gd name="T5" fmla="*/ 0 h 143"/>
                  <a:gd name="T6" fmla="*/ 144 w 144"/>
                  <a:gd name="T7" fmla="*/ 72 h 143"/>
                  <a:gd name="T8" fmla="*/ 72 w 144"/>
                  <a:gd name="T9" fmla="*/ 143 h 143"/>
                  <a:gd name="T10" fmla="*/ 3 w 144"/>
                  <a:gd name="T11" fmla="*/ 72 h 143"/>
                  <a:gd name="T12" fmla="*/ 10 w 144"/>
                  <a:gd name="T13" fmla="*/ 102 h 143"/>
                  <a:gd name="T14" fmla="*/ 133 w 144"/>
                  <a:gd name="T15" fmla="*/ 102 h 143"/>
                  <a:gd name="T16" fmla="*/ 141 w 144"/>
                  <a:gd name="T17" fmla="*/ 72 h 143"/>
                  <a:gd name="T18" fmla="*/ 72 w 144"/>
                  <a:gd name="T19" fmla="*/ 3 h 143"/>
                  <a:gd name="T20" fmla="*/ 3 w 144"/>
                  <a:gd name="T21" fmla="*/ 72 h 143"/>
                  <a:gd name="T22" fmla="*/ 132 w 144"/>
                  <a:gd name="T23" fmla="*/ 106 h 143"/>
                  <a:gd name="T24" fmla="*/ 12 w 144"/>
                  <a:gd name="T25" fmla="*/ 106 h 143"/>
                  <a:gd name="T26" fmla="*/ 72 w 144"/>
                  <a:gd name="T27" fmla="*/ 140 h 143"/>
                  <a:gd name="T28" fmla="*/ 132 w 144"/>
                  <a:gd name="T29" fmla="*/ 106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43">
                    <a:moveTo>
                      <a:pt x="72" y="143"/>
                    </a:moveTo>
                    <a:cubicBezTo>
                      <a:pt x="32" y="143"/>
                      <a:pt x="0" y="111"/>
                      <a:pt x="0" y="72"/>
                    </a:cubicBezTo>
                    <a:cubicBezTo>
                      <a:pt x="0" y="32"/>
                      <a:pt x="32" y="0"/>
                      <a:pt x="72" y="0"/>
                    </a:cubicBezTo>
                    <a:cubicBezTo>
                      <a:pt x="111" y="0"/>
                      <a:pt x="144" y="32"/>
                      <a:pt x="144" y="72"/>
                    </a:cubicBezTo>
                    <a:cubicBezTo>
                      <a:pt x="144" y="111"/>
                      <a:pt x="111" y="143"/>
                      <a:pt x="72" y="143"/>
                    </a:cubicBezTo>
                    <a:close/>
                    <a:moveTo>
                      <a:pt x="3" y="72"/>
                    </a:moveTo>
                    <a:cubicBezTo>
                      <a:pt x="3" y="83"/>
                      <a:pt x="6" y="93"/>
                      <a:pt x="10" y="102"/>
                    </a:cubicBezTo>
                    <a:cubicBezTo>
                      <a:pt x="133" y="102"/>
                      <a:pt x="133" y="102"/>
                      <a:pt x="133" y="102"/>
                    </a:cubicBezTo>
                    <a:cubicBezTo>
                      <a:pt x="138" y="93"/>
                      <a:pt x="141" y="83"/>
                      <a:pt x="141" y="72"/>
                    </a:cubicBezTo>
                    <a:cubicBezTo>
                      <a:pt x="141" y="34"/>
                      <a:pt x="110" y="3"/>
                      <a:pt x="72" y="3"/>
                    </a:cubicBezTo>
                    <a:cubicBezTo>
                      <a:pt x="34" y="3"/>
                      <a:pt x="3" y="34"/>
                      <a:pt x="3" y="72"/>
                    </a:cubicBezTo>
                    <a:close/>
                    <a:moveTo>
                      <a:pt x="132" y="106"/>
                    </a:moveTo>
                    <a:cubicBezTo>
                      <a:pt x="12" y="106"/>
                      <a:pt x="12" y="106"/>
                      <a:pt x="12" y="106"/>
                    </a:cubicBezTo>
                    <a:cubicBezTo>
                      <a:pt x="24" y="126"/>
                      <a:pt x="46" y="140"/>
                      <a:pt x="72" y="140"/>
                    </a:cubicBezTo>
                    <a:cubicBezTo>
                      <a:pt x="97" y="140"/>
                      <a:pt x="120" y="126"/>
                      <a:pt x="132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iṧḻîďé"/>
              <p:cNvSpPr/>
              <p:nvPr/>
            </p:nvSpPr>
            <p:spPr bwMode="auto">
              <a:xfrm>
                <a:off x="4948238" y="3235326"/>
                <a:ext cx="411163" cy="306388"/>
              </a:xfrm>
              <a:custGeom>
                <a:avLst/>
                <a:gdLst>
                  <a:gd name="T0" fmla="*/ 114 w 124"/>
                  <a:gd name="T1" fmla="*/ 68 h 92"/>
                  <a:gd name="T2" fmla="*/ 103 w 124"/>
                  <a:gd name="T3" fmla="*/ 62 h 92"/>
                  <a:gd name="T4" fmla="*/ 95 w 124"/>
                  <a:gd name="T5" fmla="*/ 68 h 92"/>
                  <a:gd name="T6" fmla="*/ 83 w 124"/>
                  <a:gd name="T7" fmla="*/ 62 h 92"/>
                  <a:gd name="T8" fmla="*/ 70 w 124"/>
                  <a:gd name="T9" fmla="*/ 81 h 92"/>
                  <a:gd name="T10" fmla="*/ 104 w 124"/>
                  <a:gd name="T11" fmla="*/ 76 h 92"/>
                  <a:gd name="T12" fmla="*/ 124 w 124"/>
                  <a:gd name="T13" fmla="*/ 83 h 92"/>
                  <a:gd name="T14" fmla="*/ 81 w 124"/>
                  <a:gd name="T15" fmla="*/ 84 h 92"/>
                  <a:gd name="T16" fmla="*/ 43 w 124"/>
                  <a:gd name="T17" fmla="*/ 84 h 92"/>
                  <a:gd name="T18" fmla="*/ 0 w 124"/>
                  <a:gd name="T19" fmla="*/ 83 h 92"/>
                  <a:gd name="T20" fmla="*/ 19 w 124"/>
                  <a:gd name="T21" fmla="*/ 76 h 92"/>
                  <a:gd name="T22" fmla="*/ 54 w 124"/>
                  <a:gd name="T23" fmla="*/ 81 h 92"/>
                  <a:gd name="T24" fmla="*/ 53 w 124"/>
                  <a:gd name="T25" fmla="*/ 62 h 92"/>
                  <a:gd name="T26" fmla="*/ 44 w 124"/>
                  <a:gd name="T27" fmla="*/ 55 h 92"/>
                  <a:gd name="T28" fmla="*/ 30 w 124"/>
                  <a:gd name="T29" fmla="*/ 66 h 92"/>
                  <a:gd name="T30" fmla="*/ 24 w 124"/>
                  <a:gd name="T31" fmla="*/ 55 h 92"/>
                  <a:gd name="T32" fmla="*/ 10 w 124"/>
                  <a:gd name="T33" fmla="*/ 66 h 92"/>
                  <a:gd name="T34" fmla="*/ 4 w 124"/>
                  <a:gd name="T35" fmla="*/ 56 h 92"/>
                  <a:gd name="T36" fmla="*/ 20 w 124"/>
                  <a:gd name="T37" fmla="*/ 47 h 92"/>
                  <a:gd name="T38" fmla="*/ 45 w 124"/>
                  <a:gd name="T39" fmla="*/ 35 h 92"/>
                  <a:gd name="T40" fmla="*/ 79 w 124"/>
                  <a:gd name="T41" fmla="*/ 35 h 92"/>
                  <a:gd name="T42" fmla="*/ 107 w 124"/>
                  <a:gd name="T43" fmla="*/ 53 h 92"/>
                  <a:gd name="T44" fmla="*/ 120 w 124"/>
                  <a:gd name="T45" fmla="*/ 62 h 92"/>
                  <a:gd name="T46" fmla="*/ 47 w 124"/>
                  <a:gd name="T47" fmla="*/ 47 h 92"/>
                  <a:gd name="T48" fmla="*/ 60 w 124"/>
                  <a:gd name="T49" fmla="*/ 37 h 92"/>
                  <a:gd name="T50" fmla="*/ 65 w 124"/>
                  <a:gd name="T51" fmla="*/ 48 h 92"/>
                  <a:gd name="T52" fmla="*/ 66 w 124"/>
                  <a:gd name="T53" fmla="*/ 55 h 92"/>
                  <a:gd name="T54" fmla="*/ 62 w 124"/>
                  <a:gd name="T55" fmla="*/ 17 h 92"/>
                  <a:gd name="T56" fmla="*/ 90 w 124"/>
                  <a:gd name="T57" fmla="*/ 35 h 92"/>
                  <a:gd name="T58" fmla="*/ 88 w 124"/>
                  <a:gd name="T59" fmla="*/ 54 h 92"/>
                  <a:gd name="T60" fmla="*/ 90 w 124"/>
                  <a:gd name="T61" fmla="*/ 35 h 92"/>
                  <a:gd name="T62" fmla="*/ 29 w 124"/>
                  <a:gd name="T63" fmla="*/ 47 h 92"/>
                  <a:gd name="T64" fmla="*/ 41 w 124"/>
                  <a:gd name="T6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4" h="92">
                    <a:moveTo>
                      <a:pt x="112" y="62"/>
                    </a:moveTo>
                    <a:cubicBezTo>
                      <a:pt x="114" y="68"/>
                      <a:pt x="114" y="68"/>
                      <a:pt x="114" y="68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92" y="62"/>
                      <a:pt x="92" y="62"/>
                      <a:pt x="92" y="62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3" y="62"/>
                      <a:pt x="83" y="62"/>
                      <a:pt x="83" y="62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3" y="83"/>
                      <a:pt x="81" y="77"/>
                    </a:cubicBezTo>
                    <a:cubicBezTo>
                      <a:pt x="81" y="77"/>
                      <a:pt x="92" y="88"/>
                      <a:pt x="104" y="76"/>
                    </a:cubicBezTo>
                    <a:cubicBezTo>
                      <a:pt x="104" y="76"/>
                      <a:pt x="112" y="85"/>
                      <a:pt x="122" y="77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4" y="83"/>
                      <a:pt x="115" y="90"/>
                      <a:pt x="104" y="84"/>
                    </a:cubicBezTo>
                    <a:cubicBezTo>
                      <a:pt x="104" y="84"/>
                      <a:pt x="92" y="92"/>
                      <a:pt x="81" y="84"/>
                    </a:cubicBezTo>
                    <a:cubicBezTo>
                      <a:pt x="81" y="84"/>
                      <a:pt x="70" y="92"/>
                      <a:pt x="62" y="84"/>
                    </a:cubicBezTo>
                    <a:cubicBezTo>
                      <a:pt x="62" y="84"/>
                      <a:pt x="56" y="92"/>
                      <a:pt x="43" y="84"/>
                    </a:cubicBezTo>
                    <a:cubicBezTo>
                      <a:pt x="43" y="84"/>
                      <a:pt x="33" y="92"/>
                      <a:pt x="19" y="83"/>
                    </a:cubicBezTo>
                    <a:cubicBezTo>
                      <a:pt x="19" y="83"/>
                      <a:pt x="10" y="90"/>
                      <a:pt x="0" y="83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11" y="85"/>
                      <a:pt x="19" y="76"/>
                    </a:cubicBezTo>
                    <a:cubicBezTo>
                      <a:pt x="19" y="76"/>
                      <a:pt x="30" y="88"/>
                      <a:pt x="43" y="77"/>
                    </a:cubicBezTo>
                    <a:cubicBezTo>
                      <a:pt x="43" y="77"/>
                      <a:pt x="50" y="82"/>
                      <a:pt x="54" y="8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62"/>
                      <a:pt x="120" y="62"/>
                      <a:pt x="120" y="62"/>
                    </a:cubicBezTo>
                    <a:cubicBezTo>
                      <a:pt x="112" y="62"/>
                      <a:pt x="112" y="62"/>
                      <a:pt x="112" y="62"/>
                    </a:cubicBezTo>
                    <a:close/>
                    <a:moveTo>
                      <a:pt x="47" y="47"/>
                    </a:moveTo>
                    <a:cubicBezTo>
                      <a:pt x="58" y="48"/>
                      <a:pt x="58" y="48"/>
                      <a:pt x="58" y="4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71" y="48"/>
                      <a:pt x="71" y="48"/>
                      <a:pt x="71" y="48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47" y="47"/>
                      <a:pt x="47" y="47"/>
                      <a:pt x="47" y="47"/>
                    </a:cubicBezTo>
                    <a:close/>
                    <a:moveTo>
                      <a:pt x="90" y="35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9" y="54"/>
                      <a:pt x="99" y="54"/>
                      <a:pt x="99" y="54"/>
                    </a:cubicBezTo>
                    <a:cubicBezTo>
                      <a:pt x="90" y="35"/>
                      <a:pt x="90" y="35"/>
                      <a:pt x="90" y="35"/>
                    </a:cubicBezTo>
                    <a:close/>
                    <a:moveTo>
                      <a:pt x="34" y="35"/>
                    </a:moveTo>
                    <a:cubicBezTo>
                      <a:pt x="29" y="47"/>
                      <a:pt x="29" y="47"/>
                      <a:pt x="2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1" y="42"/>
                      <a:pt x="41" y="42"/>
                      <a:pt x="41" y="42"/>
                    </a:cubicBezTo>
                    <a:lnTo>
                      <a:pt x="3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îṡ1íḓè"/>
              <p:cNvSpPr/>
              <p:nvPr/>
            </p:nvSpPr>
            <p:spPr bwMode="auto">
              <a:xfrm>
                <a:off x="5375275" y="3316288"/>
                <a:ext cx="88900" cy="58738"/>
              </a:xfrm>
              <a:custGeom>
                <a:avLst/>
                <a:gdLst>
                  <a:gd name="T0" fmla="*/ 2 w 27"/>
                  <a:gd name="T1" fmla="*/ 7 h 18"/>
                  <a:gd name="T2" fmla="*/ 4 w 27"/>
                  <a:gd name="T3" fmla="*/ 12 h 18"/>
                  <a:gd name="T4" fmla="*/ 6 w 27"/>
                  <a:gd name="T5" fmla="*/ 10 h 18"/>
                  <a:gd name="T6" fmla="*/ 5 w 27"/>
                  <a:gd name="T7" fmla="*/ 8 h 18"/>
                  <a:gd name="T8" fmla="*/ 2 w 27"/>
                  <a:gd name="T9" fmla="*/ 7 h 18"/>
                  <a:gd name="T10" fmla="*/ 4 w 27"/>
                  <a:gd name="T11" fmla="*/ 13 h 18"/>
                  <a:gd name="T12" fmla="*/ 1 w 27"/>
                  <a:gd name="T13" fmla="*/ 10 h 18"/>
                  <a:gd name="T14" fmla="*/ 3 w 27"/>
                  <a:gd name="T15" fmla="*/ 2 h 18"/>
                  <a:gd name="T16" fmla="*/ 9 w 27"/>
                  <a:gd name="T17" fmla="*/ 11 h 18"/>
                  <a:gd name="T18" fmla="*/ 9 w 27"/>
                  <a:gd name="T19" fmla="*/ 8 h 18"/>
                  <a:gd name="T20" fmla="*/ 10 w 27"/>
                  <a:gd name="T21" fmla="*/ 6 h 18"/>
                  <a:gd name="T22" fmla="*/ 12 w 27"/>
                  <a:gd name="T23" fmla="*/ 6 h 18"/>
                  <a:gd name="T24" fmla="*/ 10 w 27"/>
                  <a:gd name="T25" fmla="*/ 5 h 18"/>
                  <a:gd name="T26" fmla="*/ 10 w 27"/>
                  <a:gd name="T27" fmla="*/ 3 h 18"/>
                  <a:gd name="T28" fmla="*/ 12 w 27"/>
                  <a:gd name="T29" fmla="*/ 3 h 18"/>
                  <a:gd name="T30" fmla="*/ 20 w 27"/>
                  <a:gd name="T31" fmla="*/ 7 h 18"/>
                  <a:gd name="T32" fmla="*/ 21 w 27"/>
                  <a:gd name="T33" fmla="*/ 7 h 18"/>
                  <a:gd name="T34" fmla="*/ 21 w 27"/>
                  <a:gd name="T35" fmla="*/ 5 h 18"/>
                  <a:gd name="T36" fmla="*/ 18 w 27"/>
                  <a:gd name="T37" fmla="*/ 3 h 18"/>
                  <a:gd name="T38" fmla="*/ 17 w 27"/>
                  <a:gd name="T39" fmla="*/ 1 h 18"/>
                  <a:gd name="T40" fmla="*/ 19 w 27"/>
                  <a:gd name="T41" fmla="*/ 0 h 18"/>
                  <a:gd name="T42" fmla="*/ 20 w 27"/>
                  <a:gd name="T43" fmla="*/ 1 h 18"/>
                  <a:gd name="T44" fmla="*/ 19 w 27"/>
                  <a:gd name="T45" fmla="*/ 2 h 18"/>
                  <a:gd name="T46" fmla="*/ 22 w 27"/>
                  <a:gd name="T47" fmla="*/ 5 h 18"/>
                  <a:gd name="T48" fmla="*/ 23 w 27"/>
                  <a:gd name="T49" fmla="*/ 5 h 18"/>
                  <a:gd name="T50" fmla="*/ 24 w 27"/>
                  <a:gd name="T51" fmla="*/ 7 h 18"/>
                  <a:gd name="T52" fmla="*/ 26 w 27"/>
                  <a:gd name="T53" fmla="*/ 8 h 18"/>
                  <a:gd name="T54" fmla="*/ 27 w 27"/>
                  <a:gd name="T55" fmla="*/ 9 h 18"/>
                  <a:gd name="T56" fmla="*/ 27 w 27"/>
                  <a:gd name="T57" fmla="*/ 11 h 18"/>
                  <a:gd name="T58" fmla="*/ 21 w 27"/>
                  <a:gd name="T59" fmla="*/ 9 h 18"/>
                  <a:gd name="T60" fmla="*/ 19 w 27"/>
                  <a:gd name="T61" fmla="*/ 8 h 18"/>
                  <a:gd name="T62" fmla="*/ 17 w 27"/>
                  <a:gd name="T63" fmla="*/ 8 h 18"/>
                  <a:gd name="T64" fmla="*/ 14 w 27"/>
                  <a:gd name="T65" fmla="*/ 6 h 18"/>
                  <a:gd name="T66" fmla="*/ 15 w 27"/>
                  <a:gd name="T67" fmla="*/ 9 h 18"/>
                  <a:gd name="T68" fmla="*/ 11 w 27"/>
                  <a:gd name="T69" fmla="*/ 8 h 18"/>
                  <a:gd name="T70" fmla="*/ 9 w 27"/>
                  <a:gd name="T71" fmla="*/ 12 h 18"/>
                  <a:gd name="T72" fmla="*/ 9 w 27"/>
                  <a:gd name="T73" fmla="*/ 15 h 18"/>
                  <a:gd name="T74" fmla="*/ 7 w 27"/>
                  <a:gd name="T75" fmla="*/ 16 h 18"/>
                  <a:gd name="T76" fmla="*/ 7 w 27"/>
                  <a:gd name="T77" fmla="*/ 15 h 18"/>
                  <a:gd name="T78" fmla="*/ 7 w 27"/>
                  <a:gd name="T79" fmla="*/ 13 h 18"/>
                  <a:gd name="T80" fmla="*/ 6 w 27"/>
                  <a:gd name="T81" fmla="*/ 13 h 18"/>
                  <a:gd name="T82" fmla="*/ 4 w 27"/>
                  <a:gd name="T83" fmla="*/ 13 h 18"/>
                  <a:gd name="T84" fmla="*/ 25 w 27"/>
                  <a:gd name="T85" fmla="*/ 9 h 18"/>
                  <a:gd name="T86" fmla="*/ 24 w 27"/>
                  <a:gd name="T87" fmla="*/ 8 h 18"/>
                  <a:gd name="T88" fmla="*/ 23 w 27"/>
                  <a:gd name="T89" fmla="*/ 8 h 18"/>
                  <a:gd name="T90" fmla="*/ 25 w 27"/>
                  <a:gd name="T9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" h="18">
                    <a:moveTo>
                      <a:pt x="2" y="7"/>
                    </a:moveTo>
                    <a:cubicBezTo>
                      <a:pt x="2" y="7"/>
                      <a:pt x="1" y="12"/>
                      <a:pt x="4" y="12"/>
                    </a:cubicBezTo>
                    <a:cubicBezTo>
                      <a:pt x="4" y="12"/>
                      <a:pt x="8" y="12"/>
                      <a:pt x="6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2" y="5"/>
                      <a:pt x="2" y="7"/>
                    </a:cubicBezTo>
                    <a:close/>
                    <a:moveTo>
                      <a:pt x="4" y="13"/>
                    </a:moveTo>
                    <a:cubicBezTo>
                      <a:pt x="0" y="13"/>
                      <a:pt x="1" y="10"/>
                      <a:pt x="1" y="10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9" y="7"/>
                      <a:pt x="9" y="11"/>
                      <a:pt x="9" y="11"/>
                    </a:cubicBezTo>
                    <a:cubicBezTo>
                      <a:pt x="10" y="10"/>
                      <a:pt x="9" y="8"/>
                      <a:pt x="9" y="8"/>
                    </a:cubicBezTo>
                    <a:cubicBezTo>
                      <a:pt x="8" y="6"/>
                      <a:pt x="10" y="6"/>
                      <a:pt x="10" y="6"/>
                    </a:cubicBezTo>
                    <a:cubicBezTo>
                      <a:pt x="11" y="7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4"/>
                      <a:pt x="20" y="7"/>
                      <a:pt x="20" y="7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5"/>
                      <a:pt x="21" y="5"/>
                    </a:cubicBezTo>
                    <a:cubicBezTo>
                      <a:pt x="21" y="5"/>
                      <a:pt x="18" y="3"/>
                      <a:pt x="18" y="3"/>
                    </a:cubicBezTo>
                    <a:cubicBezTo>
                      <a:pt x="16" y="3"/>
                      <a:pt x="17" y="1"/>
                      <a:pt x="17" y="1"/>
                    </a:cubicBezTo>
                    <a:cubicBezTo>
                      <a:pt x="17" y="1"/>
                      <a:pt x="19" y="0"/>
                      <a:pt x="19" y="0"/>
                    </a:cubicBezTo>
                    <a:cubicBezTo>
                      <a:pt x="21" y="0"/>
                      <a:pt x="20" y="1"/>
                      <a:pt x="20" y="1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4" y="7"/>
                      <a:pt x="24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11"/>
                      <a:pt x="27" y="11"/>
                    </a:cubicBezTo>
                    <a:cubicBezTo>
                      <a:pt x="22" y="11"/>
                      <a:pt x="21" y="9"/>
                      <a:pt x="21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18" y="8"/>
                      <a:pt x="17" y="8"/>
                      <a:pt x="17" y="8"/>
                    </a:cubicBezTo>
                    <a:cubicBezTo>
                      <a:pt x="17" y="7"/>
                      <a:pt x="15" y="6"/>
                      <a:pt x="14" y="6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12"/>
                      <a:pt x="9" y="12"/>
                      <a:pt x="9" y="12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8"/>
                      <a:pt x="7" y="16"/>
                      <a:pt x="7" y="16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4" y="13"/>
                      <a:pt x="4" y="13"/>
                      <a:pt x="4" y="13"/>
                    </a:cubicBezTo>
                    <a:close/>
                    <a:moveTo>
                      <a:pt x="25" y="9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cubicBezTo>
                      <a:pt x="22" y="8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ïṩliḑé"/>
              <p:cNvSpPr/>
              <p:nvPr/>
            </p:nvSpPr>
            <p:spPr bwMode="auto">
              <a:xfrm>
                <a:off x="5249863" y="3201988"/>
                <a:ext cx="26988" cy="23813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2 h 7"/>
                  <a:gd name="T4" fmla="*/ 6 w 8"/>
                  <a:gd name="T5" fmla="*/ 2 h 7"/>
                  <a:gd name="T6" fmla="*/ 6 w 8"/>
                  <a:gd name="T7" fmla="*/ 6 h 7"/>
                  <a:gd name="T8" fmla="*/ 2 w 8"/>
                  <a:gd name="T9" fmla="*/ 7 h 7"/>
                  <a:gd name="T10" fmla="*/ 2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6"/>
                      <a:pt x="5" y="2"/>
                      <a:pt x="5" y="2"/>
                    </a:cubicBezTo>
                    <a:cubicBezTo>
                      <a:pt x="5" y="0"/>
                      <a:pt x="6" y="2"/>
                      <a:pt x="6" y="2"/>
                    </a:cubicBezTo>
                    <a:cubicBezTo>
                      <a:pt x="8" y="4"/>
                      <a:pt x="6" y="6"/>
                      <a:pt x="6" y="6"/>
                    </a:cubicBezTo>
                    <a:cubicBezTo>
                      <a:pt x="5" y="6"/>
                      <a:pt x="2" y="7"/>
                      <a:pt x="2" y="7"/>
                    </a:cubicBezTo>
                    <a:cubicBezTo>
                      <a:pt x="0" y="7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îSľíḓê"/>
              <p:cNvSpPr/>
              <p:nvPr/>
            </p:nvSpPr>
            <p:spPr bwMode="auto">
              <a:xfrm>
                <a:off x="5207000" y="3162301"/>
                <a:ext cx="85725" cy="39688"/>
              </a:xfrm>
              <a:custGeom>
                <a:avLst/>
                <a:gdLst>
                  <a:gd name="T0" fmla="*/ 16 w 26"/>
                  <a:gd name="T1" fmla="*/ 1 h 12"/>
                  <a:gd name="T2" fmla="*/ 17 w 26"/>
                  <a:gd name="T3" fmla="*/ 2 h 12"/>
                  <a:gd name="T4" fmla="*/ 15 w 26"/>
                  <a:gd name="T5" fmla="*/ 4 h 12"/>
                  <a:gd name="T6" fmla="*/ 20 w 26"/>
                  <a:gd name="T7" fmla="*/ 3 h 12"/>
                  <a:gd name="T8" fmla="*/ 20 w 26"/>
                  <a:gd name="T9" fmla="*/ 3 h 12"/>
                  <a:gd name="T10" fmla="*/ 21 w 26"/>
                  <a:gd name="T11" fmla="*/ 0 h 12"/>
                  <a:gd name="T12" fmla="*/ 22 w 26"/>
                  <a:gd name="T13" fmla="*/ 1 h 12"/>
                  <a:gd name="T14" fmla="*/ 23 w 26"/>
                  <a:gd name="T15" fmla="*/ 4 h 12"/>
                  <a:gd name="T16" fmla="*/ 25 w 26"/>
                  <a:gd name="T17" fmla="*/ 4 h 12"/>
                  <a:gd name="T18" fmla="*/ 26 w 26"/>
                  <a:gd name="T19" fmla="*/ 4 h 12"/>
                  <a:gd name="T20" fmla="*/ 26 w 26"/>
                  <a:gd name="T21" fmla="*/ 6 h 12"/>
                  <a:gd name="T22" fmla="*/ 22 w 26"/>
                  <a:gd name="T23" fmla="*/ 6 h 12"/>
                  <a:gd name="T24" fmla="*/ 11 w 26"/>
                  <a:gd name="T25" fmla="*/ 11 h 12"/>
                  <a:gd name="T26" fmla="*/ 3 w 26"/>
                  <a:gd name="T27" fmla="*/ 12 h 12"/>
                  <a:gd name="T28" fmla="*/ 2 w 26"/>
                  <a:gd name="T29" fmla="*/ 11 h 12"/>
                  <a:gd name="T30" fmla="*/ 12 w 26"/>
                  <a:gd name="T31" fmla="*/ 8 h 12"/>
                  <a:gd name="T32" fmla="*/ 15 w 26"/>
                  <a:gd name="T33" fmla="*/ 7 h 12"/>
                  <a:gd name="T34" fmla="*/ 13 w 26"/>
                  <a:gd name="T35" fmla="*/ 5 h 12"/>
                  <a:gd name="T36" fmla="*/ 16 w 26"/>
                  <a:gd name="T3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2">
                    <a:moveTo>
                      <a:pt x="16" y="1"/>
                    </a:moveTo>
                    <a:cubicBezTo>
                      <a:pt x="16" y="1"/>
                      <a:pt x="17" y="1"/>
                      <a:pt x="17" y="2"/>
                    </a:cubicBezTo>
                    <a:cubicBezTo>
                      <a:pt x="17" y="2"/>
                      <a:pt x="15" y="2"/>
                      <a:pt x="15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1" y="1"/>
                      <a:pt x="21" y="0"/>
                    </a:cubicBezTo>
                    <a:cubicBezTo>
                      <a:pt x="21" y="0"/>
                      <a:pt x="22" y="0"/>
                      <a:pt x="22" y="1"/>
                    </a:cubicBezTo>
                    <a:cubicBezTo>
                      <a:pt x="22" y="1"/>
                      <a:pt x="23" y="3"/>
                      <a:pt x="23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6" y="4"/>
                      <a:pt x="26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6"/>
                      <a:pt x="24" y="6"/>
                      <a:pt x="22" y="6"/>
                    </a:cubicBezTo>
                    <a:cubicBezTo>
                      <a:pt x="22" y="6"/>
                      <a:pt x="21" y="8"/>
                      <a:pt x="11" y="11"/>
                    </a:cubicBezTo>
                    <a:cubicBezTo>
                      <a:pt x="11" y="11"/>
                      <a:pt x="4" y="12"/>
                      <a:pt x="3" y="12"/>
                    </a:cubicBezTo>
                    <a:cubicBezTo>
                      <a:pt x="3" y="12"/>
                      <a:pt x="0" y="11"/>
                      <a:pt x="2" y="11"/>
                    </a:cubicBezTo>
                    <a:cubicBezTo>
                      <a:pt x="2" y="11"/>
                      <a:pt x="8" y="11"/>
                      <a:pt x="12" y="8"/>
                    </a:cubicBezTo>
                    <a:cubicBezTo>
                      <a:pt x="12" y="8"/>
                      <a:pt x="15" y="7"/>
                      <a:pt x="15" y="7"/>
                    </a:cubicBezTo>
                    <a:cubicBezTo>
                      <a:pt x="15" y="7"/>
                      <a:pt x="13" y="6"/>
                      <a:pt x="13" y="5"/>
                    </a:cubicBezTo>
                    <a:cubicBezTo>
                      <a:pt x="13" y="5"/>
                      <a:pt x="14" y="2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íṧļïḋé"/>
              <p:cNvSpPr/>
              <p:nvPr/>
            </p:nvSpPr>
            <p:spPr bwMode="auto">
              <a:xfrm>
                <a:off x="5041900" y="3201988"/>
                <a:ext cx="15875" cy="14288"/>
              </a:xfrm>
              <a:custGeom>
                <a:avLst/>
                <a:gdLst>
                  <a:gd name="T0" fmla="*/ 5 w 5"/>
                  <a:gd name="T1" fmla="*/ 1 h 4"/>
                  <a:gd name="T2" fmla="*/ 5 w 5"/>
                  <a:gd name="T3" fmla="*/ 2 h 4"/>
                  <a:gd name="T4" fmla="*/ 4 w 5"/>
                  <a:gd name="T5" fmla="*/ 3 h 4"/>
                  <a:gd name="T6" fmla="*/ 2 w 5"/>
                  <a:gd name="T7" fmla="*/ 2 h 4"/>
                  <a:gd name="T8" fmla="*/ 2 w 5"/>
                  <a:gd name="T9" fmla="*/ 1 h 4"/>
                  <a:gd name="T10" fmla="*/ 4 w 5"/>
                  <a:gd name="T11" fmla="*/ 0 h 4"/>
                  <a:gd name="T12" fmla="*/ 5 w 5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4"/>
                      <a:pt x="4" y="3"/>
                      <a:pt x="4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0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îŝľiḋe"/>
              <p:cNvSpPr/>
              <p:nvPr/>
            </p:nvSpPr>
            <p:spPr bwMode="auto">
              <a:xfrm>
                <a:off x="5011738" y="3146426"/>
                <a:ext cx="39688" cy="85725"/>
              </a:xfrm>
              <a:custGeom>
                <a:avLst/>
                <a:gdLst>
                  <a:gd name="T0" fmla="*/ 4 w 12"/>
                  <a:gd name="T1" fmla="*/ 19 h 26"/>
                  <a:gd name="T2" fmla="*/ 4 w 12"/>
                  <a:gd name="T3" fmla="*/ 14 h 26"/>
                  <a:gd name="T4" fmla="*/ 1 w 12"/>
                  <a:gd name="T5" fmla="*/ 13 h 26"/>
                  <a:gd name="T6" fmla="*/ 2 w 12"/>
                  <a:gd name="T7" fmla="*/ 12 h 26"/>
                  <a:gd name="T8" fmla="*/ 3 w 12"/>
                  <a:gd name="T9" fmla="*/ 10 h 26"/>
                  <a:gd name="T10" fmla="*/ 3 w 12"/>
                  <a:gd name="T11" fmla="*/ 2 h 26"/>
                  <a:gd name="T12" fmla="*/ 4 w 12"/>
                  <a:gd name="T13" fmla="*/ 1 h 26"/>
                  <a:gd name="T14" fmla="*/ 4 w 12"/>
                  <a:gd name="T15" fmla="*/ 2 h 26"/>
                  <a:gd name="T16" fmla="*/ 5 w 12"/>
                  <a:gd name="T17" fmla="*/ 6 h 26"/>
                  <a:gd name="T18" fmla="*/ 6 w 12"/>
                  <a:gd name="T19" fmla="*/ 3 h 26"/>
                  <a:gd name="T20" fmla="*/ 7 w 12"/>
                  <a:gd name="T21" fmla="*/ 2 h 26"/>
                  <a:gd name="T22" fmla="*/ 8 w 12"/>
                  <a:gd name="T23" fmla="*/ 2 h 26"/>
                  <a:gd name="T24" fmla="*/ 8 w 12"/>
                  <a:gd name="T25" fmla="*/ 6 h 26"/>
                  <a:gd name="T26" fmla="*/ 6 w 12"/>
                  <a:gd name="T27" fmla="*/ 9 h 26"/>
                  <a:gd name="T28" fmla="*/ 6 w 12"/>
                  <a:gd name="T29" fmla="*/ 10 h 26"/>
                  <a:gd name="T30" fmla="*/ 8 w 12"/>
                  <a:gd name="T31" fmla="*/ 11 h 26"/>
                  <a:gd name="T32" fmla="*/ 8 w 12"/>
                  <a:gd name="T33" fmla="*/ 11 h 26"/>
                  <a:gd name="T34" fmla="*/ 8 w 12"/>
                  <a:gd name="T35" fmla="*/ 12 h 26"/>
                  <a:gd name="T36" fmla="*/ 9 w 12"/>
                  <a:gd name="T37" fmla="*/ 13 h 26"/>
                  <a:gd name="T38" fmla="*/ 9 w 12"/>
                  <a:gd name="T39" fmla="*/ 17 h 26"/>
                  <a:gd name="T40" fmla="*/ 11 w 12"/>
                  <a:gd name="T41" fmla="*/ 21 h 26"/>
                  <a:gd name="T42" fmla="*/ 12 w 12"/>
                  <a:gd name="T43" fmla="*/ 24 h 26"/>
                  <a:gd name="T44" fmla="*/ 8 w 12"/>
                  <a:gd name="T45" fmla="*/ 23 h 26"/>
                  <a:gd name="T46" fmla="*/ 8 w 12"/>
                  <a:gd name="T47" fmla="*/ 25 h 26"/>
                  <a:gd name="T48" fmla="*/ 7 w 12"/>
                  <a:gd name="T49" fmla="*/ 26 h 26"/>
                  <a:gd name="T50" fmla="*/ 6 w 12"/>
                  <a:gd name="T51" fmla="*/ 24 h 26"/>
                  <a:gd name="T52" fmla="*/ 6 w 12"/>
                  <a:gd name="T53" fmla="*/ 23 h 26"/>
                  <a:gd name="T54" fmla="*/ 8 w 12"/>
                  <a:gd name="T55" fmla="*/ 21 h 26"/>
                  <a:gd name="T56" fmla="*/ 7 w 12"/>
                  <a:gd name="T57" fmla="*/ 18 h 26"/>
                  <a:gd name="T58" fmla="*/ 7 w 12"/>
                  <a:gd name="T59" fmla="*/ 18 h 26"/>
                  <a:gd name="T60" fmla="*/ 6 w 12"/>
                  <a:gd name="T61" fmla="*/ 20 h 26"/>
                  <a:gd name="T62" fmla="*/ 4 w 12"/>
                  <a:gd name="T63" fmla="*/ 20 h 26"/>
                  <a:gd name="T64" fmla="*/ 4 w 12"/>
                  <a:gd name="T65" fmla="*/ 19 h 26"/>
                  <a:gd name="T66" fmla="*/ 6 w 12"/>
                  <a:gd name="T67" fmla="*/ 16 h 26"/>
                  <a:gd name="T68" fmla="*/ 6 w 12"/>
                  <a:gd name="T69" fmla="*/ 15 h 26"/>
                  <a:gd name="T70" fmla="*/ 5 w 12"/>
                  <a:gd name="T71" fmla="*/ 11 h 26"/>
                  <a:gd name="T72" fmla="*/ 5 w 12"/>
                  <a:gd name="T73" fmla="*/ 14 h 26"/>
                  <a:gd name="T74" fmla="*/ 5 w 12"/>
                  <a:gd name="T75" fmla="*/ 18 h 26"/>
                  <a:gd name="T76" fmla="*/ 6 w 12"/>
                  <a:gd name="T77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6">
                    <a:moveTo>
                      <a:pt x="4" y="19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2" y="12"/>
                      <a:pt x="2" y="1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6"/>
                      <a:pt x="5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6"/>
                      <a:pt x="9" y="17"/>
                      <a:pt x="9" y="17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2"/>
                      <a:pt x="12" y="24"/>
                      <a:pt x="12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4" y="26"/>
                      <a:pt x="6" y="24"/>
                      <a:pt x="6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8" y="21"/>
                      <a:pt x="8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9"/>
                    </a:cubicBezTo>
                    <a:close/>
                    <a:moveTo>
                      <a:pt x="6" y="16"/>
                    </a:moveTo>
                    <a:cubicBezTo>
                      <a:pt x="6" y="16"/>
                      <a:pt x="6" y="16"/>
                      <a:pt x="6" y="15"/>
                    </a:cubicBezTo>
                    <a:cubicBezTo>
                      <a:pt x="6" y="15"/>
                      <a:pt x="6" y="12"/>
                      <a:pt x="5" y="11"/>
                    </a:cubicBezTo>
                    <a:cubicBezTo>
                      <a:pt x="5" y="11"/>
                      <a:pt x="4" y="12"/>
                      <a:pt x="5" y="14"/>
                    </a:cubicBezTo>
                    <a:cubicBezTo>
                      <a:pt x="5" y="18"/>
                      <a:pt x="5" y="18"/>
                      <a:pt x="5" y="18"/>
                    </a:cubicBezTo>
                    <a:lnTo>
                      <a:pt x="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ïṣļîḋe"/>
              <p:cNvSpPr/>
              <p:nvPr/>
            </p:nvSpPr>
            <p:spPr bwMode="auto">
              <a:xfrm>
                <a:off x="4905375" y="3313113"/>
                <a:ext cx="17463" cy="25400"/>
              </a:xfrm>
              <a:custGeom>
                <a:avLst/>
                <a:gdLst>
                  <a:gd name="T0" fmla="*/ 4 w 5"/>
                  <a:gd name="T1" fmla="*/ 1 h 8"/>
                  <a:gd name="T2" fmla="*/ 4 w 5"/>
                  <a:gd name="T3" fmla="*/ 2 h 8"/>
                  <a:gd name="T4" fmla="*/ 3 w 5"/>
                  <a:gd name="T5" fmla="*/ 6 h 8"/>
                  <a:gd name="T6" fmla="*/ 2 w 5"/>
                  <a:gd name="T7" fmla="*/ 7 h 8"/>
                  <a:gd name="T8" fmla="*/ 1 w 5"/>
                  <a:gd name="T9" fmla="*/ 2 h 8"/>
                  <a:gd name="T10" fmla="*/ 1 w 5"/>
                  <a:gd name="T11" fmla="*/ 0 h 8"/>
                  <a:gd name="T12" fmla="*/ 4 w 5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4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4" y="3"/>
                      <a:pt x="3" y="6"/>
                      <a:pt x="3" y="6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5"/>
                      <a:pt x="1" y="2"/>
                      <a:pt x="1" y="2"/>
                    </a:cubicBezTo>
                    <a:cubicBezTo>
                      <a:pt x="0" y="1"/>
                      <a:pt x="1" y="0"/>
                      <a:pt x="1" y="0"/>
                    </a:cubicBezTo>
                    <a:lnTo>
                      <a:pt x="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ís1íḋe"/>
              <p:cNvSpPr/>
              <p:nvPr/>
            </p:nvSpPr>
            <p:spPr bwMode="auto">
              <a:xfrm>
                <a:off x="4865688" y="3305176"/>
                <a:ext cx="26988" cy="26988"/>
              </a:xfrm>
              <a:custGeom>
                <a:avLst/>
                <a:gdLst>
                  <a:gd name="T0" fmla="*/ 7 w 8"/>
                  <a:gd name="T1" fmla="*/ 5 h 8"/>
                  <a:gd name="T2" fmla="*/ 8 w 8"/>
                  <a:gd name="T3" fmla="*/ 8 h 8"/>
                  <a:gd name="T4" fmla="*/ 7 w 8"/>
                  <a:gd name="T5" fmla="*/ 8 h 8"/>
                  <a:gd name="T6" fmla="*/ 6 w 8"/>
                  <a:gd name="T7" fmla="*/ 6 h 8"/>
                  <a:gd name="T8" fmla="*/ 3 w 8"/>
                  <a:gd name="T9" fmla="*/ 2 h 8"/>
                  <a:gd name="T10" fmla="*/ 1 w 8"/>
                  <a:gd name="T11" fmla="*/ 0 h 8"/>
                  <a:gd name="T12" fmla="*/ 1 w 8"/>
                  <a:gd name="T13" fmla="*/ 0 h 8"/>
                  <a:gd name="T14" fmla="*/ 4 w 8"/>
                  <a:gd name="T15" fmla="*/ 0 h 8"/>
                  <a:gd name="T16" fmla="*/ 7 w 8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7" y="5"/>
                    </a:moveTo>
                    <a:cubicBezTo>
                      <a:pt x="8" y="6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6" y="6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0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2"/>
                      <a:pt x="7" y="5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íṧḻiďê"/>
              <p:cNvSpPr/>
              <p:nvPr/>
            </p:nvSpPr>
            <p:spPr bwMode="auto">
              <a:xfrm>
                <a:off x="4876800" y="3325813"/>
                <a:ext cx="25400" cy="53975"/>
              </a:xfrm>
              <a:custGeom>
                <a:avLst/>
                <a:gdLst>
                  <a:gd name="T0" fmla="*/ 6 w 8"/>
                  <a:gd name="T1" fmla="*/ 1 h 16"/>
                  <a:gd name="T2" fmla="*/ 7 w 8"/>
                  <a:gd name="T3" fmla="*/ 1 h 16"/>
                  <a:gd name="T4" fmla="*/ 8 w 8"/>
                  <a:gd name="T5" fmla="*/ 6 h 16"/>
                  <a:gd name="T6" fmla="*/ 8 w 8"/>
                  <a:gd name="T7" fmla="*/ 10 h 16"/>
                  <a:gd name="T8" fmla="*/ 6 w 8"/>
                  <a:gd name="T9" fmla="*/ 16 h 16"/>
                  <a:gd name="T10" fmla="*/ 3 w 8"/>
                  <a:gd name="T11" fmla="*/ 15 h 16"/>
                  <a:gd name="T12" fmla="*/ 1 w 8"/>
                  <a:gd name="T13" fmla="*/ 9 h 16"/>
                  <a:gd name="T14" fmla="*/ 1 w 8"/>
                  <a:gd name="T15" fmla="*/ 9 h 16"/>
                  <a:gd name="T16" fmla="*/ 5 w 8"/>
                  <a:gd name="T17" fmla="*/ 12 h 16"/>
                  <a:gd name="T18" fmla="*/ 5 w 8"/>
                  <a:gd name="T19" fmla="*/ 12 h 16"/>
                  <a:gd name="T20" fmla="*/ 5 w 8"/>
                  <a:gd name="T21" fmla="*/ 10 h 16"/>
                  <a:gd name="T22" fmla="*/ 6 w 8"/>
                  <a:gd name="T23" fmla="*/ 6 h 16"/>
                  <a:gd name="T24" fmla="*/ 6 w 8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6">
                    <a:moveTo>
                      <a:pt x="6" y="1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8" y="3"/>
                      <a:pt x="8" y="6"/>
                      <a:pt x="8" y="6"/>
                    </a:cubicBezTo>
                    <a:cubicBezTo>
                      <a:pt x="8" y="7"/>
                      <a:pt x="8" y="10"/>
                      <a:pt x="8" y="10"/>
                    </a:cubicBezTo>
                    <a:cubicBezTo>
                      <a:pt x="8" y="12"/>
                      <a:pt x="6" y="16"/>
                      <a:pt x="6" y="16"/>
                    </a:cubicBezTo>
                    <a:cubicBezTo>
                      <a:pt x="5" y="16"/>
                      <a:pt x="3" y="15"/>
                      <a:pt x="3" y="15"/>
                    </a:cubicBezTo>
                    <a:cubicBezTo>
                      <a:pt x="3" y="14"/>
                      <a:pt x="1" y="9"/>
                      <a:pt x="1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3" y="8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0"/>
                      <a:pt x="5" y="10"/>
                    </a:cubicBezTo>
                    <a:cubicBezTo>
                      <a:pt x="6" y="9"/>
                      <a:pt x="6" y="6"/>
                      <a:pt x="6" y="6"/>
                    </a:cubicBezTo>
                    <a:cubicBezTo>
                      <a:pt x="7" y="5"/>
                      <a:pt x="6" y="1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iŝ1iḋe"/>
              <p:cNvSpPr/>
              <p:nvPr/>
            </p:nvSpPr>
            <p:spPr bwMode="auto">
              <a:xfrm>
                <a:off x="5075238" y="3586163"/>
                <a:ext cx="15875" cy="46038"/>
              </a:xfrm>
              <a:custGeom>
                <a:avLst/>
                <a:gdLst>
                  <a:gd name="T0" fmla="*/ 0 w 10"/>
                  <a:gd name="T1" fmla="*/ 6 h 29"/>
                  <a:gd name="T2" fmla="*/ 8 w 10"/>
                  <a:gd name="T3" fmla="*/ 0 h 29"/>
                  <a:gd name="T4" fmla="*/ 10 w 10"/>
                  <a:gd name="T5" fmla="*/ 2 h 29"/>
                  <a:gd name="T6" fmla="*/ 10 w 10"/>
                  <a:gd name="T7" fmla="*/ 29 h 29"/>
                  <a:gd name="T8" fmla="*/ 6 w 10"/>
                  <a:gd name="T9" fmla="*/ 29 h 29"/>
                  <a:gd name="T10" fmla="*/ 6 w 10"/>
                  <a:gd name="T11" fmla="*/ 6 h 29"/>
                  <a:gd name="T12" fmla="*/ 2 w 10"/>
                  <a:gd name="T13" fmla="*/ 8 h 29"/>
                  <a:gd name="T14" fmla="*/ 0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0" y="6"/>
                    </a:moveTo>
                    <a:lnTo>
                      <a:pt x="8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iṣ1íḓê"/>
              <p:cNvSpPr/>
              <p:nvPr/>
            </p:nvSpPr>
            <p:spPr bwMode="auto">
              <a:xfrm>
                <a:off x="5210175" y="3586163"/>
                <a:ext cx="15875" cy="46038"/>
              </a:xfrm>
              <a:custGeom>
                <a:avLst/>
                <a:gdLst>
                  <a:gd name="T0" fmla="*/ 6 w 10"/>
                  <a:gd name="T1" fmla="*/ 6 h 29"/>
                  <a:gd name="T2" fmla="*/ 2 w 10"/>
                  <a:gd name="T3" fmla="*/ 8 h 29"/>
                  <a:gd name="T4" fmla="*/ 0 w 10"/>
                  <a:gd name="T5" fmla="*/ 6 h 29"/>
                  <a:gd name="T6" fmla="*/ 6 w 10"/>
                  <a:gd name="T7" fmla="*/ 0 h 29"/>
                  <a:gd name="T8" fmla="*/ 10 w 10"/>
                  <a:gd name="T9" fmla="*/ 2 h 29"/>
                  <a:gd name="T10" fmla="*/ 10 w 10"/>
                  <a:gd name="T11" fmla="*/ 29 h 29"/>
                  <a:gd name="T12" fmla="*/ 6 w 10"/>
                  <a:gd name="T13" fmla="*/ 29 h 29"/>
                  <a:gd name="T14" fmla="*/ 6 w 10"/>
                  <a:gd name="T15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9">
                    <a:moveTo>
                      <a:pt x="6" y="6"/>
                    </a:moveTo>
                    <a:lnTo>
                      <a:pt x="2" y="8"/>
                    </a:lnTo>
                    <a:lnTo>
                      <a:pt x="0" y="6"/>
                    </a:lnTo>
                    <a:lnTo>
                      <a:pt x="6" y="0"/>
                    </a:lnTo>
                    <a:lnTo>
                      <a:pt x="10" y="2"/>
                    </a:lnTo>
                    <a:lnTo>
                      <a:pt x="10" y="29"/>
                    </a:lnTo>
                    <a:lnTo>
                      <a:pt x="6" y="29"/>
                    </a:lnTo>
                    <a:lnTo>
                      <a:pt x="6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iŝliḍe"/>
              <p:cNvSpPr/>
              <p:nvPr/>
            </p:nvSpPr>
            <p:spPr bwMode="auto">
              <a:xfrm>
                <a:off x="5114925" y="3586163"/>
                <a:ext cx="25400" cy="46038"/>
              </a:xfrm>
              <a:custGeom>
                <a:avLst/>
                <a:gdLst>
                  <a:gd name="T0" fmla="*/ 4 w 8"/>
                  <a:gd name="T1" fmla="*/ 2 h 14"/>
                  <a:gd name="T2" fmla="*/ 3 w 8"/>
                  <a:gd name="T3" fmla="*/ 2 h 14"/>
                  <a:gd name="T4" fmla="*/ 3 w 8"/>
                  <a:gd name="T5" fmla="*/ 3 h 14"/>
                  <a:gd name="T6" fmla="*/ 2 w 8"/>
                  <a:gd name="T7" fmla="*/ 3 h 14"/>
                  <a:gd name="T8" fmla="*/ 2 w 8"/>
                  <a:gd name="T9" fmla="*/ 5 h 14"/>
                  <a:gd name="T10" fmla="*/ 2 w 8"/>
                  <a:gd name="T11" fmla="*/ 6 h 14"/>
                  <a:gd name="T12" fmla="*/ 3 w 8"/>
                  <a:gd name="T13" fmla="*/ 7 h 14"/>
                  <a:gd name="T14" fmla="*/ 4 w 8"/>
                  <a:gd name="T15" fmla="*/ 7 h 14"/>
                  <a:gd name="T16" fmla="*/ 5 w 8"/>
                  <a:gd name="T17" fmla="*/ 7 h 14"/>
                  <a:gd name="T18" fmla="*/ 6 w 8"/>
                  <a:gd name="T19" fmla="*/ 7 h 14"/>
                  <a:gd name="T20" fmla="*/ 7 w 8"/>
                  <a:gd name="T21" fmla="*/ 6 h 14"/>
                  <a:gd name="T22" fmla="*/ 7 w 8"/>
                  <a:gd name="T23" fmla="*/ 4 h 14"/>
                  <a:gd name="T24" fmla="*/ 6 w 8"/>
                  <a:gd name="T25" fmla="*/ 3 h 14"/>
                  <a:gd name="T26" fmla="*/ 6 w 8"/>
                  <a:gd name="T27" fmla="*/ 2 h 14"/>
                  <a:gd name="T28" fmla="*/ 4 w 8"/>
                  <a:gd name="T29" fmla="*/ 2 h 14"/>
                  <a:gd name="T30" fmla="*/ 4 w 8"/>
                  <a:gd name="T31" fmla="*/ 9 h 14"/>
                  <a:gd name="T32" fmla="*/ 2 w 8"/>
                  <a:gd name="T33" fmla="*/ 9 h 14"/>
                  <a:gd name="T34" fmla="*/ 1 w 8"/>
                  <a:gd name="T35" fmla="*/ 8 h 14"/>
                  <a:gd name="T36" fmla="*/ 0 w 8"/>
                  <a:gd name="T37" fmla="*/ 7 h 14"/>
                  <a:gd name="T38" fmla="*/ 0 w 8"/>
                  <a:gd name="T39" fmla="*/ 5 h 14"/>
                  <a:gd name="T40" fmla="*/ 0 w 8"/>
                  <a:gd name="T41" fmla="*/ 3 h 14"/>
                  <a:gd name="T42" fmla="*/ 1 w 8"/>
                  <a:gd name="T43" fmla="*/ 2 h 14"/>
                  <a:gd name="T44" fmla="*/ 1 w 8"/>
                  <a:gd name="T45" fmla="*/ 1 h 14"/>
                  <a:gd name="T46" fmla="*/ 3 w 8"/>
                  <a:gd name="T47" fmla="*/ 0 h 14"/>
                  <a:gd name="T48" fmla="*/ 4 w 8"/>
                  <a:gd name="T49" fmla="*/ 0 h 14"/>
                  <a:gd name="T50" fmla="*/ 6 w 8"/>
                  <a:gd name="T51" fmla="*/ 0 h 14"/>
                  <a:gd name="T52" fmla="*/ 8 w 8"/>
                  <a:gd name="T53" fmla="*/ 2 h 14"/>
                  <a:gd name="T54" fmla="*/ 8 w 8"/>
                  <a:gd name="T55" fmla="*/ 3 h 14"/>
                  <a:gd name="T56" fmla="*/ 8 w 8"/>
                  <a:gd name="T57" fmla="*/ 5 h 14"/>
                  <a:gd name="T58" fmla="*/ 8 w 8"/>
                  <a:gd name="T59" fmla="*/ 9 h 14"/>
                  <a:gd name="T60" fmla="*/ 8 w 8"/>
                  <a:gd name="T61" fmla="*/ 11 h 14"/>
                  <a:gd name="T62" fmla="*/ 8 w 8"/>
                  <a:gd name="T63" fmla="*/ 12 h 14"/>
                  <a:gd name="T64" fmla="*/ 8 w 8"/>
                  <a:gd name="T65" fmla="*/ 13 h 14"/>
                  <a:gd name="T66" fmla="*/ 7 w 8"/>
                  <a:gd name="T67" fmla="*/ 14 h 14"/>
                  <a:gd name="T68" fmla="*/ 6 w 8"/>
                  <a:gd name="T69" fmla="*/ 14 h 14"/>
                  <a:gd name="T70" fmla="*/ 4 w 8"/>
                  <a:gd name="T71" fmla="*/ 14 h 14"/>
                  <a:gd name="T72" fmla="*/ 3 w 8"/>
                  <a:gd name="T73" fmla="*/ 14 h 14"/>
                  <a:gd name="T74" fmla="*/ 2 w 8"/>
                  <a:gd name="T75" fmla="*/ 14 h 14"/>
                  <a:gd name="T76" fmla="*/ 1 w 8"/>
                  <a:gd name="T77" fmla="*/ 13 h 14"/>
                  <a:gd name="T78" fmla="*/ 0 w 8"/>
                  <a:gd name="T79" fmla="*/ 12 h 14"/>
                  <a:gd name="T80" fmla="*/ 0 w 8"/>
                  <a:gd name="T81" fmla="*/ 11 h 14"/>
                  <a:gd name="T82" fmla="*/ 2 w 8"/>
                  <a:gd name="T83" fmla="*/ 11 h 14"/>
                  <a:gd name="T84" fmla="*/ 2 w 8"/>
                  <a:gd name="T85" fmla="*/ 11 h 14"/>
                  <a:gd name="T86" fmla="*/ 3 w 8"/>
                  <a:gd name="T87" fmla="*/ 12 h 14"/>
                  <a:gd name="T88" fmla="*/ 4 w 8"/>
                  <a:gd name="T89" fmla="*/ 12 h 14"/>
                  <a:gd name="T90" fmla="*/ 5 w 8"/>
                  <a:gd name="T91" fmla="*/ 12 h 14"/>
                  <a:gd name="T92" fmla="*/ 6 w 8"/>
                  <a:gd name="T93" fmla="*/ 12 h 14"/>
                  <a:gd name="T94" fmla="*/ 6 w 8"/>
                  <a:gd name="T95" fmla="*/ 11 h 14"/>
                  <a:gd name="T96" fmla="*/ 7 w 8"/>
                  <a:gd name="T97" fmla="*/ 10 h 14"/>
                  <a:gd name="T98" fmla="*/ 7 w 8"/>
                  <a:gd name="T99" fmla="*/ 9 h 14"/>
                  <a:gd name="T100" fmla="*/ 7 w 8"/>
                  <a:gd name="T101" fmla="*/ 8 h 14"/>
                  <a:gd name="T102" fmla="*/ 6 w 8"/>
                  <a:gd name="T103" fmla="*/ 9 h 14"/>
                  <a:gd name="T104" fmla="*/ 5 w 8"/>
                  <a:gd name="T105" fmla="*/ 9 h 14"/>
                  <a:gd name="T106" fmla="*/ 4 w 8"/>
                  <a:gd name="T10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3" y="9"/>
                      <a:pt x="2" y="9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8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7" y="13"/>
                      <a:pt x="7" y="13"/>
                      <a:pt x="7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6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iSḷidé"/>
              <p:cNvSpPr/>
              <p:nvPr/>
            </p:nvSpPr>
            <p:spPr bwMode="auto">
              <a:xfrm>
                <a:off x="5164138" y="3586163"/>
                <a:ext cx="30163" cy="46038"/>
              </a:xfrm>
              <a:custGeom>
                <a:avLst/>
                <a:gdLst>
                  <a:gd name="T0" fmla="*/ 1 w 9"/>
                  <a:gd name="T1" fmla="*/ 13 h 14"/>
                  <a:gd name="T2" fmla="*/ 0 w 9"/>
                  <a:gd name="T3" fmla="*/ 12 h 14"/>
                  <a:gd name="T4" fmla="*/ 0 w 9"/>
                  <a:gd name="T5" fmla="*/ 10 h 14"/>
                  <a:gd name="T6" fmla="*/ 0 w 9"/>
                  <a:gd name="T7" fmla="*/ 8 h 14"/>
                  <a:gd name="T8" fmla="*/ 0 w 9"/>
                  <a:gd name="T9" fmla="*/ 6 h 14"/>
                  <a:gd name="T10" fmla="*/ 0 w 9"/>
                  <a:gd name="T11" fmla="*/ 4 h 14"/>
                  <a:gd name="T12" fmla="*/ 0 w 9"/>
                  <a:gd name="T13" fmla="*/ 3 h 14"/>
                  <a:gd name="T14" fmla="*/ 1 w 9"/>
                  <a:gd name="T15" fmla="*/ 1 h 14"/>
                  <a:gd name="T16" fmla="*/ 2 w 9"/>
                  <a:gd name="T17" fmla="*/ 0 h 14"/>
                  <a:gd name="T18" fmla="*/ 4 w 9"/>
                  <a:gd name="T19" fmla="*/ 0 h 14"/>
                  <a:gd name="T20" fmla="*/ 6 w 9"/>
                  <a:gd name="T21" fmla="*/ 0 h 14"/>
                  <a:gd name="T22" fmla="*/ 7 w 9"/>
                  <a:gd name="T23" fmla="*/ 1 h 14"/>
                  <a:gd name="T24" fmla="*/ 8 w 9"/>
                  <a:gd name="T25" fmla="*/ 2 h 14"/>
                  <a:gd name="T26" fmla="*/ 9 w 9"/>
                  <a:gd name="T27" fmla="*/ 4 h 14"/>
                  <a:gd name="T28" fmla="*/ 9 w 9"/>
                  <a:gd name="T29" fmla="*/ 6 h 14"/>
                  <a:gd name="T30" fmla="*/ 9 w 9"/>
                  <a:gd name="T31" fmla="*/ 8 h 14"/>
                  <a:gd name="T32" fmla="*/ 9 w 9"/>
                  <a:gd name="T33" fmla="*/ 9 h 14"/>
                  <a:gd name="T34" fmla="*/ 9 w 9"/>
                  <a:gd name="T35" fmla="*/ 11 h 14"/>
                  <a:gd name="T36" fmla="*/ 8 w 9"/>
                  <a:gd name="T37" fmla="*/ 12 h 14"/>
                  <a:gd name="T38" fmla="*/ 7 w 9"/>
                  <a:gd name="T39" fmla="*/ 13 h 14"/>
                  <a:gd name="T40" fmla="*/ 6 w 9"/>
                  <a:gd name="T41" fmla="*/ 14 h 14"/>
                  <a:gd name="T42" fmla="*/ 4 w 9"/>
                  <a:gd name="T43" fmla="*/ 14 h 14"/>
                  <a:gd name="T44" fmla="*/ 3 w 9"/>
                  <a:gd name="T45" fmla="*/ 14 h 14"/>
                  <a:gd name="T46" fmla="*/ 1 w 9"/>
                  <a:gd name="T47" fmla="*/ 13 h 14"/>
                  <a:gd name="T48" fmla="*/ 7 w 9"/>
                  <a:gd name="T49" fmla="*/ 7 h 14"/>
                  <a:gd name="T50" fmla="*/ 7 w 9"/>
                  <a:gd name="T51" fmla="*/ 5 h 14"/>
                  <a:gd name="T52" fmla="*/ 6 w 9"/>
                  <a:gd name="T53" fmla="*/ 3 h 14"/>
                  <a:gd name="T54" fmla="*/ 5 w 9"/>
                  <a:gd name="T55" fmla="*/ 2 h 14"/>
                  <a:gd name="T56" fmla="*/ 4 w 9"/>
                  <a:gd name="T57" fmla="*/ 2 h 14"/>
                  <a:gd name="T58" fmla="*/ 3 w 9"/>
                  <a:gd name="T59" fmla="*/ 2 h 14"/>
                  <a:gd name="T60" fmla="*/ 2 w 9"/>
                  <a:gd name="T61" fmla="*/ 3 h 14"/>
                  <a:gd name="T62" fmla="*/ 2 w 9"/>
                  <a:gd name="T63" fmla="*/ 5 h 14"/>
                  <a:gd name="T64" fmla="*/ 1 w 9"/>
                  <a:gd name="T65" fmla="*/ 6 h 14"/>
                  <a:gd name="T66" fmla="*/ 1 w 9"/>
                  <a:gd name="T67" fmla="*/ 7 h 14"/>
                  <a:gd name="T68" fmla="*/ 2 w 9"/>
                  <a:gd name="T69" fmla="*/ 10 h 14"/>
                  <a:gd name="T70" fmla="*/ 2 w 9"/>
                  <a:gd name="T71" fmla="*/ 11 h 14"/>
                  <a:gd name="T72" fmla="*/ 3 w 9"/>
                  <a:gd name="T73" fmla="*/ 12 h 14"/>
                  <a:gd name="T74" fmla="*/ 4 w 9"/>
                  <a:gd name="T75" fmla="*/ 12 h 14"/>
                  <a:gd name="T76" fmla="*/ 5 w 9"/>
                  <a:gd name="T77" fmla="*/ 12 h 14"/>
                  <a:gd name="T78" fmla="*/ 6 w 9"/>
                  <a:gd name="T79" fmla="*/ 11 h 14"/>
                  <a:gd name="T80" fmla="*/ 7 w 9"/>
                  <a:gd name="T81" fmla="*/ 10 h 14"/>
                  <a:gd name="T82" fmla="*/ 7 w 9"/>
                  <a:gd name="T83" fmla="*/ 8 h 14"/>
                  <a:gd name="T84" fmla="*/ 7 w 9"/>
                  <a:gd name="T8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4">
                    <a:moveTo>
                      <a:pt x="1" y="13"/>
                    </a:moveTo>
                    <a:cubicBezTo>
                      <a:pt x="1" y="13"/>
                      <a:pt x="1" y="12"/>
                      <a:pt x="0" y="12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1"/>
                      <a:pt x="8" y="2"/>
                      <a:pt x="8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7"/>
                      <a:pt x="9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3"/>
                    </a:cubicBezTo>
                    <a:close/>
                    <a:moveTo>
                      <a:pt x="7" y="7"/>
                    </a:move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íśľïďê"/>
            <p:cNvGrpSpPr/>
            <p:nvPr/>
          </p:nvGrpSpPr>
          <p:grpSpPr>
            <a:xfrm>
              <a:off x="5156287" y="2481344"/>
              <a:ext cx="4169014" cy="1469307"/>
              <a:chOff x="5722938" y="3046413"/>
              <a:chExt cx="1662113" cy="585788"/>
            </a:xfrm>
            <a:grpFill/>
          </p:grpSpPr>
          <p:sp>
            <p:nvSpPr>
              <p:cNvPr id="38" name="îSľíḑè"/>
              <p:cNvSpPr/>
              <p:nvPr/>
            </p:nvSpPr>
            <p:spPr bwMode="auto">
              <a:xfrm>
                <a:off x="7088188" y="3046413"/>
                <a:ext cx="296863" cy="561975"/>
              </a:xfrm>
              <a:custGeom>
                <a:avLst/>
                <a:gdLst>
                  <a:gd name="T0" fmla="*/ 19 w 90"/>
                  <a:gd name="T1" fmla="*/ 151 h 169"/>
                  <a:gd name="T2" fmla="*/ 55 w 90"/>
                  <a:gd name="T3" fmla="*/ 133 h 169"/>
                  <a:gd name="T4" fmla="*/ 43 w 90"/>
                  <a:gd name="T5" fmla="*/ 157 h 169"/>
                  <a:gd name="T6" fmla="*/ 19 w 90"/>
                  <a:gd name="T7" fmla="*/ 151 h 169"/>
                  <a:gd name="T8" fmla="*/ 2 w 90"/>
                  <a:gd name="T9" fmla="*/ 39 h 169"/>
                  <a:gd name="T10" fmla="*/ 3 w 90"/>
                  <a:gd name="T11" fmla="*/ 56 h 169"/>
                  <a:gd name="T12" fmla="*/ 34 w 90"/>
                  <a:gd name="T13" fmla="*/ 32 h 169"/>
                  <a:gd name="T14" fmla="*/ 38 w 90"/>
                  <a:gd name="T15" fmla="*/ 35 h 169"/>
                  <a:gd name="T16" fmla="*/ 47 w 90"/>
                  <a:gd name="T17" fmla="*/ 26 h 169"/>
                  <a:gd name="T18" fmla="*/ 58 w 90"/>
                  <a:gd name="T19" fmla="*/ 16 h 169"/>
                  <a:gd name="T20" fmla="*/ 9 w 90"/>
                  <a:gd name="T21" fmla="*/ 90 h 169"/>
                  <a:gd name="T22" fmla="*/ 9 w 90"/>
                  <a:gd name="T23" fmla="*/ 101 h 169"/>
                  <a:gd name="T24" fmla="*/ 31 w 90"/>
                  <a:gd name="T25" fmla="*/ 89 h 169"/>
                  <a:gd name="T26" fmla="*/ 26 w 90"/>
                  <a:gd name="T27" fmla="*/ 107 h 169"/>
                  <a:gd name="T28" fmla="*/ 30 w 90"/>
                  <a:gd name="T29" fmla="*/ 113 h 169"/>
                  <a:gd name="T30" fmla="*/ 53 w 90"/>
                  <a:gd name="T31" fmla="*/ 118 h 169"/>
                  <a:gd name="T32" fmla="*/ 2 w 90"/>
                  <a:gd name="T33" fmla="*/ 145 h 169"/>
                  <a:gd name="T34" fmla="*/ 48 w 90"/>
                  <a:gd name="T35" fmla="*/ 169 h 169"/>
                  <a:gd name="T36" fmla="*/ 64 w 90"/>
                  <a:gd name="T37" fmla="*/ 130 h 169"/>
                  <a:gd name="T38" fmla="*/ 82 w 90"/>
                  <a:gd name="T39" fmla="*/ 137 h 169"/>
                  <a:gd name="T40" fmla="*/ 90 w 90"/>
                  <a:gd name="T41" fmla="*/ 130 h 169"/>
                  <a:gd name="T42" fmla="*/ 62 w 90"/>
                  <a:gd name="T43" fmla="*/ 119 h 169"/>
                  <a:gd name="T44" fmla="*/ 45 w 90"/>
                  <a:gd name="T45" fmla="*/ 106 h 169"/>
                  <a:gd name="T46" fmla="*/ 47 w 90"/>
                  <a:gd name="T47" fmla="*/ 77 h 169"/>
                  <a:gd name="T48" fmla="*/ 25 w 90"/>
                  <a:gd name="T49" fmla="*/ 82 h 169"/>
                  <a:gd name="T50" fmla="*/ 71 w 90"/>
                  <a:gd name="T51" fmla="*/ 16 h 169"/>
                  <a:gd name="T52" fmla="*/ 59 w 90"/>
                  <a:gd name="T53" fmla="*/ 7 h 169"/>
                  <a:gd name="T54" fmla="*/ 41 w 90"/>
                  <a:gd name="T55" fmla="*/ 21 h 169"/>
                  <a:gd name="T56" fmla="*/ 30 w 90"/>
                  <a:gd name="T57" fmla="*/ 28 h 169"/>
                  <a:gd name="T58" fmla="*/ 17 w 90"/>
                  <a:gd name="T59" fmla="*/ 43 h 169"/>
                  <a:gd name="T60" fmla="*/ 2 w 90"/>
                  <a:gd name="T61" fmla="*/ 3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0" h="169">
                    <a:moveTo>
                      <a:pt x="19" y="151"/>
                    </a:moveTo>
                    <a:cubicBezTo>
                      <a:pt x="19" y="151"/>
                      <a:pt x="41" y="128"/>
                      <a:pt x="55" y="133"/>
                    </a:cubicBezTo>
                    <a:cubicBezTo>
                      <a:pt x="55" y="133"/>
                      <a:pt x="62" y="158"/>
                      <a:pt x="43" y="157"/>
                    </a:cubicBezTo>
                    <a:cubicBezTo>
                      <a:pt x="23" y="155"/>
                      <a:pt x="19" y="151"/>
                      <a:pt x="19" y="151"/>
                    </a:cubicBezTo>
                    <a:close/>
                    <a:moveTo>
                      <a:pt x="2" y="39"/>
                    </a:moveTo>
                    <a:cubicBezTo>
                      <a:pt x="0" y="46"/>
                      <a:pt x="3" y="56"/>
                      <a:pt x="3" y="56"/>
                    </a:cubicBezTo>
                    <a:cubicBezTo>
                      <a:pt x="6" y="75"/>
                      <a:pt x="34" y="32"/>
                      <a:pt x="34" y="32"/>
                    </a:cubicBezTo>
                    <a:cubicBezTo>
                      <a:pt x="35" y="35"/>
                      <a:pt x="38" y="35"/>
                      <a:pt x="38" y="35"/>
                    </a:cubicBezTo>
                    <a:cubicBezTo>
                      <a:pt x="52" y="37"/>
                      <a:pt x="47" y="26"/>
                      <a:pt x="47" y="26"/>
                    </a:cubicBezTo>
                    <a:cubicBezTo>
                      <a:pt x="49" y="21"/>
                      <a:pt x="58" y="16"/>
                      <a:pt x="58" y="16"/>
                    </a:cubicBezTo>
                    <a:cubicBezTo>
                      <a:pt x="44" y="53"/>
                      <a:pt x="9" y="90"/>
                      <a:pt x="9" y="90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12" y="114"/>
                      <a:pt x="31" y="89"/>
                      <a:pt x="31" y="89"/>
                    </a:cubicBezTo>
                    <a:cubicBezTo>
                      <a:pt x="26" y="107"/>
                      <a:pt x="26" y="107"/>
                      <a:pt x="26" y="107"/>
                    </a:cubicBezTo>
                    <a:cubicBezTo>
                      <a:pt x="24" y="115"/>
                      <a:pt x="30" y="113"/>
                      <a:pt x="30" y="113"/>
                    </a:cubicBezTo>
                    <a:cubicBezTo>
                      <a:pt x="53" y="112"/>
                      <a:pt x="53" y="118"/>
                      <a:pt x="53" y="118"/>
                    </a:cubicBezTo>
                    <a:cubicBezTo>
                      <a:pt x="12" y="121"/>
                      <a:pt x="2" y="145"/>
                      <a:pt x="2" y="145"/>
                    </a:cubicBezTo>
                    <a:cubicBezTo>
                      <a:pt x="6" y="156"/>
                      <a:pt x="25" y="161"/>
                      <a:pt x="48" y="169"/>
                    </a:cubicBezTo>
                    <a:cubicBezTo>
                      <a:pt x="71" y="168"/>
                      <a:pt x="64" y="130"/>
                      <a:pt x="64" y="130"/>
                    </a:cubicBezTo>
                    <a:cubicBezTo>
                      <a:pt x="79" y="129"/>
                      <a:pt x="82" y="137"/>
                      <a:pt x="82" y="137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79" y="115"/>
                      <a:pt x="62" y="119"/>
                      <a:pt x="62" y="119"/>
                    </a:cubicBezTo>
                    <a:cubicBezTo>
                      <a:pt x="60" y="107"/>
                      <a:pt x="45" y="106"/>
                      <a:pt x="45" y="106"/>
                    </a:cubicBezTo>
                    <a:cubicBezTo>
                      <a:pt x="35" y="105"/>
                      <a:pt x="44" y="92"/>
                      <a:pt x="47" y="77"/>
                    </a:cubicBezTo>
                    <a:cubicBezTo>
                      <a:pt x="47" y="64"/>
                      <a:pt x="25" y="82"/>
                      <a:pt x="25" y="82"/>
                    </a:cubicBezTo>
                    <a:cubicBezTo>
                      <a:pt x="43" y="66"/>
                      <a:pt x="66" y="31"/>
                      <a:pt x="71" y="16"/>
                    </a:cubicBezTo>
                    <a:cubicBezTo>
                      <a:pt x="75" y="0"/>
                      <a:pt x="59" y="7"/>
                      <a:pt x="59" y="7"/>
                    </a:cubicBezTo>
                    <a:cubicBezTo>
                      <a:pt x="59" y="7"/>
                      <a:pt x="42" y="20"/>
                      <a:pt x="41" y="21"/>
                    </a:cubicBezTo>
                    <a:cubicBezTo>
                      <a:pt x="32" y="21"/>
                      <a:pt x="30" y="28"/>
                      <a:pt x="30" y="28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7" y="54"/>
                      <a:pt x="2" y="39"/>
                      <a:pt x="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îṥḻîďé"/>
              <p:cNvSpPr/>
              <p:nvPr/>
            </p:nvSpPr>
            <p:spPr bwMode="auto">
              <a:xfrm>
                <a:off x="6802438" y="3471863"/>
                <a:ext cx="63500" cy="96838"/>
              </a:xfrm>
              <a:custGeom>
                <a:avLst/>
                <a:gdLst>
                  <a:gd name="T0" fmla="*/ 0 w 19"/>
                  <a:gd name="T1" fmla="*/ 0 h 29"/>
                  <a:gd name="T2" fmla="*/ 1 w 19"/>
                  <a:gd name="T3" fmla="*/ 29 h 29"/>
                  <a:gd name="T4" fmla="*/ 16 w 19"/>
                  <a:gd name="T5" fmla="*/ 13 h 29"/>
                  <a:gd name="T6" fmla="*/ 0 w 19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9">
                    <a:moveTo>
                      <a:pt x="0" y="0"/>
                    </a:moveTo>
                    <a:cubicBezTo>
                      <a:pt x="0" y="0"/>
                      <a:pt x="9" y="19"/>
                      <a:pt x="1" y="29"/>
                    </a:cubicBezTo>
                    <a:cubicBezTo>
                      <a:pt x="1" y="29"/>
                      <a:pt x="13" y="27"/>
                      <a:pt x="16" y="13"/>
                    </a:cubicBezTo>
                    <a:cubicBezTo>
                      <a:pt x="19" y="0"/>
                      <a:pt x="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iṣľíḍé"/>
              <p:cNvSpPr/>
              <p:nvPr/>
            </p:nvSpPr>
            <p:spPr bwMode="auto">
              <a:xfrm>
                <a:off x="6605588" y="3289301"/>
                <a:ext cx="223838" cy="309563"/>
              </a:xfrm>
              <a:custGeom>
                <a:avLst/>
                <a:gdLst>
                  <a:gd name="T0" fmla="*/ 26 w 68"/>
                  <a:gd name="T1" fmla="*/ 21 h 93"/>
                  <a:gd name="T2" fmla="*/ 30 w 68"/>
                  <a:gd name="T3" fmla="*/ 28 h 93"/>
                  <a:gd name="T4" fmla="*/ 42 w 68"/>
                  <a:gd name="T5" fmla="*/ 18 h 93"/>
                  <a:gd name="T6" fmla="*/ 37 w 68"/>
                  <a:gd name="T7" fmla="*/ 9 h 93"/>
                  <a:gd name="T8" fmla="*/ 46 w 68"/>
                  <a:gd name="T9" fmla="*/ 6 h 93"/>
                  <a:gd name="T10" fmla="*/ 53 w 68"/>
                  <a:gd name="T11" fmla="*/ 12 h 93"/>
                  <a:gd name="T12" fmla="*/ 62 w 68"/>
                  <a:gd name="T13" fmla="*/ 5 h 93"/>
                  <a:gd name="T14" fmla="*/ 68 w 68"/>
                  <a:gd name="T15" fmla="*/ 10 h 93"/>
                  <a:gd name="T16" fmla="*/ 53 w 68"/>
                  <a:gd name="T17" fmla="*/ 25 h 93"/>
                  <a:gd name="T18" fmla="*/ 27 w 68"/>
                  <a:gd name="T19" fmla="*/ 71 h 93"/>
                  <a:gd name="T20" fmla="*/ 0 w 68"/>
                  <a:gd name="T21" fmla="*/ 92 h 93"/>
                  <a:gd name="T22" fmla="*/ 0 w 68"/>
                  <a:gd name="T23" fmla="*/ 89 h 93"/>
                  <a:gd name="T24" fmla="*/ 31 w 68"/>
                  <a:gd name="T25" fmla="*/ 42 h 93"/>
                  <a:gd name="T26" fmla="*/ 21 w 68"/>
                  <a:gd name="T27" fmla="*/ 23 h 93"/>
                  <a:gd name="T28" fmla="*/ 26 w 68"/>
                  <a:gd name="T29" fmla="*/ 2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93">
                    <a:moveTo>
                      <a:pt x="26" y="21"/>
                    </a:moveTo>
                    <a:cubicBezTo>
                      <a:pt x="26" y="21"/>
                      <a:pt x="21" y="36"/>
                      <a:pt x="30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0"/>
                      <a:pt x="46" y="6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4" y="39"/>
                      <a:pt x="27" y="71"/>
                    </a:cubicBezTo>
                    <a:cubicBezTo>
                      <a:pt x="27" y="71"/>
                      <a:pt x="12" y="93"/>
                      <a:pt x="0" y="92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7" y="83"/>
                      <a:pt x="31" y="42"/>
                    </a:cubicBezTo>
                    <a:cubicBezTo>
                      <a:pt x="31" y="42"/>
                      <a:pt x="13" y="49"/>
                      <a:pt x="21" y="23"/>
                    </a:cubicBezTo>
                    <a:cubicBezTo>
                      <a:pt x="21" y="23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iSlidé"/>
              <p:cNvSpPr/>
              <p:nvPr/>
            </p:nvSpPr>
            <p:spPr bwMode="auto">
              <a:xfrm>
                <a:off x="6334125" y="3495676"/>
                <a:ext cx="79375" cy="76200"/>
              </a:xfrm>
              <a:custGeom>
                <a:avLst/>
                <a:gdLst>
                  <a:gd name="T0" fmla="*/ 0 w 24"/>
                  <a:gd name="T1" fmla="*/ 4 h 23"/>
                  <a:gd name="T2" fmla="*/ 21 w 24"/>
                  <a:gd name="T3" fmla="*/ 19 h 23"/>
                  <a:gd name="T4" fmla="*/ 18 w 24"/>
                  <a:gd name="T5" fmla="*/ 23 h 23"/>
                  <a:gd name="T6" fmla="*/ 0 w 24"/>
                  <a:gd name="T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0" y="4"/>
                    </a:moveTo>
                    <a:cubicBezTo>
                      <a:pt x="0" y="4"/>
                      <a:pt x="24" y="0"/>
                      <a:pt x="21" y="19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ïśľïdê"/>
              <p:cNvSpPr/>
              <p:nvPr/>
            </p:nvSpPr>
            <p:spPr bwMode="auto">
              <a:xfrm>
                <a:off x="6194425" y="3171826"/>
                <a:ext cx="225425" cy="460375"/>
              </a:xfrm>
              <a:custGeom>
                <a:avLst/>
                <a:gdLst>
                  <a:gd name="T0" fmla="*/ 3 w 68"/>
                  <a:gd name="T1" fmla="*/ 55 h 138"/>
                  <a:gd name="T2" fmla="*/ 24 w 68"/>
                  <a:gd name="T3" fmla="*/ 42 h 138"/>
                  <a:gd name="T4" fmla="*/ 38 w 68"/>
                  <a:gd name="T5" fmla="*/ 1 h 138"/>
                  <a:gd name="T6" fmla="*/ 44 w 68"/>
                  <a:gd name="T7" fmla="*/ 16 h 138"/>
                  <a:gd name="T8" fmla="*/ 37 w 68"/>
                  <a:gd name="T9" fmla="*/ 34 h 138"/>
                  <a:gd name="T10" fmla="*/ 55 w 68"/>
                  <a:gd name="T11" fmla="*/ 12 h 138"/>
                  <a:gd name="T12" fmla="*/ 58 w 68"/>
                  <a:gd name="T13" fmla="*/ 32 h 138"/>
                  <a:gd name="T14" fmla="*/ 24 w 68"/>
                  <a:gd name="T15" fmla="*/ 62 h 138"/>
                  <a:gd name="T16" fmla="*/ 18 w 68"/>
                  <a:gd name="T17" fmla="*/ 92 h 138"/>
                  <a:gd name="T18" fmla="*/ 27 w 68"/>
                  <a:gd name="T19" fmla="*/ 83 h 138"/>
                  <a:gd name="T20" fmla="*/ 34 w 68"/>
                  <a:gd name="T21" fmla="*/ 56 h 138"/>
                  <a:gd name="T22" fmla="*/ 47 w 68"/>
                  <a:gd name="T23" fmla="*/ 76 h 138"/>
                  <a:gd name="T24" fmla="*/ 39 w 68"/>
                  <a:gd name="T25" fmla="*/ 87 h 138"/>
                  <a:gd name="T26" fmla="*/ 40 w 68"/>
                  <a:gd name="T27" fmla="*/ 132 h 138"/>
                  <a:gd name="T28" fmla="*/ 22 w 68"/>
                  <a:gd name="T29" fmla="*/ 120 h 138"/>
                  <a:gd name="T30" fmla="*/ 12 w 68"/>
                  <a:gd name="T31" fmla="*/ 138 h 138"/>
                  <a:gd name="T32" fmla="*/ 2 w 68"/>
                  <a:gd name="T33" fmla="*/ 127 h 138"/>
                  <a:gd name="T34" fmla="*/ 27 w 68"/>
                  <a:gd name="T35" fmla="*/ 102 h 138"/>
                  <a:gd name="T36" fmla="*/ 26 w 68"/>
                  <a:gd name="T37" fmla="*/ 95 h 138"/>
                  <a:gd name="T38" fmla="*/ 15 w 68"/>
                  <a:gd name="T39" fmla="*/ 106 h 138"/>
                  <a:gd name="T40" fmla="*/ 5 w 68"/>
                  <a:gd name="T41" fmla="*/ 98 h 138"/>
                  <a:gd name="T42" fmla="*/ 16 w 68"/>
                  <a:gd name="T43" fmla="*/ 67 h 138"/>
                  <a:gd name="T44" fmla="*/ 3 w 68"/>
                  <a:gd name="T45" fmla="*/ 5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138">
                    <a:moveTo>
                      <a:pt x="3" y="55"/>
                    </a:moveTo>
                    <a:cubicBezTo>
                      <a:pt x="3" y="55"/>
                      <a:pt x="17" y="58"/>
                      <a:pt x="24" y="42"/>
                    </a:cubicBezTo>
                    <a:cubicBezTo>
                      <a:pt x="24" y="42"/>
                      <a:pt x="38" y="9"/>
                      <a:pt x="38" y="1"/>
                    </a:cubicBezTo>
                    <a:cubicBezTo>
                      <a:pt x="38" y="1"/>
                      <a:pt x="46" y="0"/>
                      <a:pt x="44" y="1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55" y="23"/>
                      <a:pt x="55" y="12"/>
                    </a:cubicBezTo>
                    <a:cubicBezTo>
                      <a:pt x="55" y="12"/>
                      <a:pt x="68" y="10"/>
                      <a:pt x="58" y="3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7" y="61"/>
                      <a:pt x="34" y="56"/>
                    </a:cubicBezTo>
                    <a:cubicBezTo>
                      <a:pt x="34" y="56"/>
                      <a:pt x="50" y="55"/>
                      <a:pt x="47" y="76"/>
                    </a:cubicBezTo>
                    <a:cubicBezTo>
                      <a:pt x="47" y="76"/>
                      <a:pt x="42" y="83"/>
                      <a:pt x="39" y="87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22" y="120"/>
                      <a:pt x="22" y="120"/>
                      <a:pt x="22" y="120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5" y="114"/>
                      <a:pt x="27" y="102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5" y="98"/>
                      <a:pt x="5" y="98"/>
                      <a:pt x="5" y="9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7"/>
                      <a:pt x="0" y="60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išḷíḍe"/>
              <p:cNvSpPr/>
              <p:nvPr/>
            </p:nvSpPr>
            <p:spPr bwMode="auto">
              <a:xfrm>
                <a:off x="5946775" y="3398838"/>
                <a:ext cx="96838" cy="100013"/>
              </a:xfrm>
              <a:custGeom>
                <a:avLst/>
                <a:gdLst>
                  <a:gd name="T0" fmla="*/ 0 w 29"/>
                  <a:gd name="T1" fmla="*/ 30 h 30"/>
                  <a:gd name="T2" fmla="*/ 14 w 29"/>
                  <a:gd name="T3" fmla="*/ 0 h 30"/>
                  <a:gd name="T4" fmla="*/ 29 w 29"/>
                  <a:gd name="T5" fmla="*/ 14 h 30"/>
                  <a:gd name="T6" fmla="*/ 0 w 29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0">
                    <a:moveTo>
                      <a:pt x="0" y="3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9" y="29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îṣḻîḓè"/>
              <p:cNvSpPr/>
              <p:nvPr/>
            </p:nvSpPr>
            <p:spPr bwMode="auto">
              <a:xfrm>
                <a:off x="5722938" y="3419476"/>
                <a:ext cx="201613" cy="176213"/>
              </a:xfrm>
              <a:custGeom>
                <a:avLst/>
                <a:gdLst>
                  <a:gd name="T0" fmla="*/ 16 w 61"/>
                  <a:gd name="T1" fmla="*/ 38 h 53"/>
                  <a:gd name="T2" fmla="*/ 59 w 61"/>
                  <a:gd name="T3" fmla="*/ 0 h 53"/>
                  <a:gd name="T4" fmla="*/ 61 w 61"/>
                  <a:gd name="T5" fmla="*/ 4 h 53"/>
                  <a:gd name="T6" fmla="*/ 10 w 61"/>
                  <a:gd name="T7" fmla="*/ 53 h 53"/>
                  <a:gd name="T8" fmla="*/ 0 w 61"/>
                  <a:gd name="T9" fmla="*/ 41 h 53"/>
                  <a:gd name="T10" fmla="*/ 11 w 61"/>
                  <a:gd name="T11" fmla="*/ 8 h 53"/>
                  <a:gd name="T12" fmla="*/ 16 w 61"/>
                  <a:gd name="T13" fmla="*/ 3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53">
                    <a:moveTo>
                      <a:pt x="16" y="38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40" y="40"/>
                      <a:pt x="10" y="53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11" y="18"/>
                      <a:pt x="11" y="8"/>
                    </a:cubicBezTo>
                    <a:cubicBezTo>
                      <a:pt x="11" y="8"/>
                      <a:pt x="27" y="6"/>
                      <a:pt x="1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iṣḷîḓé"/>
              <p:cNvSpPr/>
              <p:nvPr/>
            </p:nvSpPr>
            <p:spPr bwMode="auto">
              <a:xfrm>
                <a:off x="5870575" y="3235326"/>
                <a:ext cx="60325" cy="177800"/>
              </a:xfrm>
              <a:custGeom>
                <a:avLst/>
                <a:gdLst>
                  <a:gd name="T0" fmla="*/ 0 w 18"/>
                  <a:gd name="T1" fmla="*/ 51 h 53"/>
                  <a:gd name="T2" fmla="*/ 1 w 18"/>
                  <a:gd name="T3" fmla="*/ 0 h 53"/>
                  <a:gd name="T4" fmla="*/ 15 w 18"/>
                  <a:gd name="T5" fmla="*/ 21 h 53"/>
                  <a:gd name="T6" fmla="*/ 0 w 18"/>
                  <a:gd name="T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3">
                    <a:moveTo>
                      <a:pt x="0" y="51"/>
                    </a:moveTo>
                    <a:cubicBezTo>
                      <a:pt x="0" y="51"/>
                      <a:pt x="8" y="16"/>
                      <a:pt x="1" y="0"/>
                    </a:cubicBezTo>
                    <a:cubicBezTo>
                      <a:pt x="1" y="0"/>
                      <a:pt x="18" y="4"/>
                      <a:pt x="15" y="21"/>
                    </a:cubicBezTo>
                    <a:cubicBezTo>
                      <a:pt x="11" y="39"/>
                      <a:pt x="11" y="53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ïṩ1îḑé"/>
            <p:cNvGrpSpPr/>
            <p:nvPr/>
          </p:nvGrpSpPr>
          <p:grpSpPr>
            <a:xfrm>
              <a:off x="5112548" y="4078070"/>
              <a:ext cx="4180976" cy="274494"/>
              <a:chOff x="5705475" y="3682999"/>
              <a:chExt cx="1666875" cy="109436"/>
            </a:xfrm>
            <a:grpFill/>
          </p:grpSpPr>
          <p:sp>
            <p:nvSpPr>
              <p:cNvPr id="19" name="îṣḷidê"/>
              <p:cNvSpPr/>
              <p:nvPr/>
            </p:nvSpPr>
            <p:spPr bwMode="auto">
              <a:xfrm>
                <a:off x="5705475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6 w 19"/>
                  <a:gd name="T3" fmla="*/ 25 h 28"/>
                  <a:gd name="T4" fmla="*/ 9 w 19"/>
                  <a:gd name="T5" fmla="*/ 28 h 28"/>
                  <a:gd name="T6" fmla="*/ 2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9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9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9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9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4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7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9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6" y="10"/>
                      <a:pt x="8" y="11"/>
                      <a:pt x="11" y="12"/>
                    </a:cubicBezTo>
                    <a:cubicBezTo>
                      <a:pt x="13" y="13"/>
                      <a:pt x="15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íṣḻïḑè"/>
              <p:cNvSpPr/>
              <p:nvPr/>
            </p:nvSpPr>
            <p:spPr bwMode="auto">
              <a:xfrm>
                <a:off x="5799138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29 w 37"/>
                  <a:gd name="T5" fmla="*/ 29 h 56"/>
                  <a:gd name="T6" fmla="*/ 8 w 37"/>
                  <a:gd name="T7" fmla="*/ 29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8 w 37"/>
                  <a:gd name="T17" fmla="*/ 23 h 56"/>
                  <a:gd name="T18" fmla="*/ 29 w 37"/>
                  <a:gd name="T19" fmla="*/ 23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29" y="29"/>
                    </a:lnTo>
                    <a:lnTo>
                      <a:pt x="8" y="29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23"/>
                    </a:lnTo>
                    <a:lnTo>
                      <a:pt x="29" y="23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iṧľiḍe"/>
              <p:cNvSpPr/>
              <p:nvPr/>
            </p:nvSpPr>
            <p:spPr bwMode="auto">
              <a:xfrm>
                <a:off x="5884863" y="3683001"/>
                <a:ext cx="68263" cy="88900"/>
              </a:xfrm>
              <a:custGeom>
                <a:avLst/>
                <a:gdLst>
                  <a:gd name="T0" fmla="*/ 43 w 43"/>
                  <a:gd name="T1" fmla="*/ 56 h 56"/>
                  <a:gd name="T2" fmla="*/ 35 w 43"/>
                  <a:gd name="T3" fmla="*/ 56 h 56"/>
                  <a:gd name="T4" fmla="*/ 29 w 43"/>
                  <a:gd name="T5" fmla="*/ 40 h 56"/>
                  <a:gd name="T6" fmla="*/ 14 w 43"/>
                  <a:gd name="T7" fmla="*/ 40 h 56"/>
                  <a:gd name="T8" fmla="*/ 8 w 43"/>
                  <a:gd name="T9" fmla="*/ 56 h 56"/>
                  <a:gd name="T10" fmla="*/ 0 w 43"/>
                  <a:gd name="T11" fmla="*/ 56 h 56"/>
                  <a:gd name="T12" fmla="*/ 18 w 43"/>
                  <a:gd name="T13" fmla="*/ 0 h 56"/>
                  <a:gd name="T14" fmla="*/ 25 w 43"/>
                  <a:gd name="T15" fmla="*/ 0 h 56"/>
                  <a:gd name="T16" fmla="*/ 43 w 43"/>
                  <a:gd name="T17" fmla="*/ 56 h 56"/>
                  <a:gd name="T18" fmla="*/ 43 w 43"/>
                  <a:gd name="T19" fmla="*/ 56 h 56"/>
                  <a:gd name="T20" fmla="*/ 27 w 43"/>
                  <a:gd name="T21" fmla="*/ 33 h 56"/>
                  <a:gd name="T22" fmla="*/ 23 w 43"/>
                  <a:gd name="T23" fmla="*/ 12 h 56"/>
                  <a:gd name="T24" fmla="*/ 21 w 43"/>
                  <a:gd name="T25" fmla="*/ 12 h 56"/>
                  <a:gd name="T26" fmla="*/ 14 w 43"/>
                  <a:gd name="T27" fmla="*/ 33 h 56"/>
                  <a:gd name="T28" fmla="*/ 27 w 43"/>
                  <a:gd name="T29" fmla="*/ 3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" h="56">
                    <a:moveTo>
                      <a:pt x="43" y="56"/>
                    </a:moveTo>
                    <a:lnTo>
                      <a:pt x="35" y="56"/>
                    </a:lnTo>
                    <a:lnTo>
                      <a:pt x="29" y="40"/>
                    </a:lnTo>
                    <a:lnTo>
                      <a:pt x="14" y="40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18" y="0"/>
                    </a:lnTo>
                    <a:lnTo>
                      <a:pt x="25" y="0"/>
                    </a:lnTo>
                    <a:lnTo>
                      <a:pt x="43" y="56"/>
                    </a:lnTo>
                    <a:lnTo>
                      <a:pt x="43" y="56"/>
                    </a:lnTo>
                    <a:close/>
                    <a:moveTo>
                      <a:pt x="27" y="33"/>
                    </a:moveTo>
                    <a:lnTo>
                      <a:pt x="23" y="12"/>
                    </a:lnTo>
                    <a:lnTo>
                      <a:pt x="21" y="12"/>
                    </a:lnTo>
                    <a:lnTo>
                      <a:pt x="14" y="33"/>
                    </a:lnTo>
                    <a:lnTo>
                      <a:pt x="27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šliḓê"/>
              <p:cNvSpPr/>
              <p:nvPr/>
            </p:nvSpPr>
            <p:spPr bwMode="auto">
              <a:xfrm>
                <a:off x="5976938" y="3683001"/>
                <a:ext cx="63500" cy="88900"/>
              </a:xfrm>
              <a:custGeom>
                <a:avLst/>
                <a:gdLst>
                  <a:gd name="T0" fmla="*/ 40 w 40"/>
                  <a:gd name="T1" fmla="*/ 56 h 56"/>
                  <a:gd name="T2" fmla="*/ 29 w 40"/>
                  <a:gd name="T3" fmla="*/ 56 h 56"/>
                  <a:gd name="T4" fmla="*/ 10 w 40"/>
                  <a:gd name="T5" fmla="*/ 14 h 56"/>
                  <a:gd name="T6" fmla="*/ 8 w 40"/>
                  <a:gd name="T7" fmla="*/ 14 h 56"/>
                  <a:gd name="T8" fmla="*/ 8 w 40"/>
                  <a:gd name="T9" fmla="*/ 56 h 56"/>
                  <a:gd name="T10" fmla="*/ 0 w 40"/>
                  <a:gd name="T11" fmla="*/ 56 h 56"/>
                  <a:gd name="T12" fmla="*/ 0 w 40"/>
                  <a:gd name="T13" fmla="*/ 0 h 56"/>
                  <a:gd name="T14" fmla="*/ 10 w 40"/>
                  <a:gd name="T15" fmla="*/ 0 h 56"/>
                  <a:gd name="T16" fmla="*/ 31 w 40"/>
                  <a:gd name="T17" fmla="*/ 42 h 56"/>
                  <a:gd name="T18" fmla="*/ 31 w 40"/>
                  <a:gd name="T19" fmla="*/ 42 h 56"/>
                  <a:gd name="T20" fmla="*/ 31 w 40"/>
                  <a:gd name="T21" fmla="*/ 0 h 56"/>
                  <a:gd name="T22" fmla="*/ 40 w 40"/>
                  <a:gd name="T23" fmla="*/ 0 h 56"/>
                  <a:gd name="T24" fmla="*/ 40 w 40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6">
                    <a:moveTo>
                      <a:pt x="40" y="56"/>
                    </a:moveTo>
                    <a:lnTo>
                      <a:pt x="29" y="56"/>
                    </a:lnTo>
                    <a:lnTo>
                      <a:pt x="10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1" y="0"/>
                    </a:lnTo>
                    <a:lnTo>
                      <a:pt x="40" y="0"/>
                    </a:lnTo>
                    <a:lnTo>
                      <a:pt x="40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ṥlïďé"/>
              <p:cNvSpPr/>
              <p:nvPr/>
            </p:nvSpPr>
            <p:spPr bwMode="auto">
              <a:xfrm>
                <a:off x="6069014" y="3682999"/>
                <a:ext cx="95855" cy="109436"/>
              </a:xfrm>
              <a:custGeom>
                <a:avLst/>
                <a:gdLst>
                  <a:gd name="T0" fmla="*/ 19 w 19"/>
                  <a:gd name="T1" fmla="*/ 14 h 27"/>
                  <a:gd name="T2" fmla="*/ 15 w 19"/>
                  <a:gd name="T3" fmla="*/ 24 h 27"/>
                  <a:gd name="T4" fmla="*/ 6 w 19"/>
                  <a:gd name="T5" fmla="*/ 27 h 27"/>
                  <a:gd name="T6" fmla="*/ 0 w 19"/>
                  <a:gd name="T7" fmla="*/ 27 h 27"/>
                  <a:gd name="T8" fmla="*/ 0 w 19"/>
                  <a:gd name="T9" fmla="*/ 0 h 27"/>
                  <a:gd name="T10" fmla="*/ 6 w 19"/>
                  <a:gd name="T11" fmla="*/ 0 h 27"/>
                  <a:gd name="T12" fmla="*/ 16 w 19"/>
                  <a:gd name="T13" fmla="*/ 3 h 27"/>
                  <a:gd name="T14" fmla="*/ 19 w 19"/>
                  <a:gd name="T15" fmla="*/ 14 h 27"/>
                  <a:gd name="T16" fmla="*/ 15 w 19"/>
                  <a:gd name="T17" fmla="*/ 14 h 27"/>
                  <a:gd name="T18" fmla="*/ 12 w 19"/>
                  <a:gd name="T19" fmla="*/ 5 h 27"/>
                  <a:gd name="T20" fmla="*/ 6 w 19"/>
                  <a:gd name="T21" fmla="*/ 3 h 27"/>
                  <a:gd name="T22" fmla="*/ 4 w 19"/>
                  <a:gd name="T23" fmla="*/ 3 h 27"/>
                  <a:gd name="T24" fmla="*/ 4 w 19"/>
                  <a:gd name="T25" fmla="*/ 24 h 27"/>
                  <a:gd name="T26" fmla="*/ 6 w 19"/>
                  <a:gd name="T27" fmla="*/ 24 h 27"/>
                  <a:gd name="T28" fmla="*/ 12 w 19"/>
                  <a:gd name="T29" fmla="*/ 22 h 27"/>
                  <a:gd name="T30" fmla="*/ 15 w 19"/>
                  <a:gd name="T31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7">
                    <a:moveTo>
                      <a:pt x="19" y="14"/>
                    </a:moveTo>
                    <a:cubicBezTo>
                      <a:pt x="19" y="19"/>
                      <a:pt x="18" y="22"/>
                      <a:pt x="15" y="24"/>
                    </a:cubicBezTo>
                    <a:cubicBezTo>
                      <a:pt x="13" y="26"/>
                      <a:pt x="10" y="27"/>
                      <a:pt x="6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0"/>
                      <a:pt x="14" y="1"/>
                      <a:pt x="16" y="3"/>
                    </a:cubicBezTo>
                    <a:cubicBezTo>
                      <a:pt x="18" y="5"/>
                      <a:pt x="19" y="9"/>
                      <a:pt x="19" y="14"/>
                    </a:cubicBezTo>
                    <a:close/>
                    <a:moveTo>
                      <a:pt x="15" y="14"/>
                    </a:moveTo>
                    <a:cubicBezTo>
                      <a:pt x="15" y="10"/>
                      <a:pt x="14" y="7"/>
                      <a:pt x="12" y="5"/>
                    </a:cubicBezTo>
                    <a:cubicBezTo>
                      <a:pt x="11" y="4"/>
                      <a:pt x="9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9" y="24"/>
                      <a:pt x="11" y="23"/>
                      <a:pt x="12" y="22"/>
                    </a:cubicBezTo>
                    <a:cubicBezTo>
                      <a:pt x="14" y="20"/>
                      <a:pt x="15" y="18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$ľîḋè"/>
              <p:cNvSpPr/>
              <p:nvPr/>
            </p:nvSpPr>
            <p:spPr bwMode="auto">
              <a:xfrm>
                <a:off x="6157913" y="3683001"/>
                <a:ext cx="66675" cy="92075"/>
              </a:xfrm>
              <a:custGeom>
                <a:avLst/>
                <a:gdLst>
                  <a:gd name="T0" fmla="*/ 20 w 20"/>
                  <a:gd name="T1" fmla="*/ 13 h 28"/>
                  <a:gd name="T2" fmla="*/ 17 w 20"/>
                  <a:gd name="T3" fmla="*/ 24 h 28"/>
                  <a:gd name="T4" fmla="*/ 10 w 20"/>
                  <a:gd name="T5" fmla="*/ 28 h 28"/>
                  <a:gd name="T6" fmla="*/ 2 w 20"/>
                  <a:gd name="T7" fmla="*/ 24 h 28"/>
                  <a:gd name="T8" fmla="*/ 0 w 20"/>
                  <a:gd name="T9" fmla="*/ 13 h 28"/>
                  <a:gd name="T10" fmla="*/ 2 w 20"/>
                  <a:gd name="T11" fmla="*/ 3 h 28"/>
                  <a:gd name="T12" fmla="*/ 10 w 20"/>
                  <a:gd name="T13" fmla="*/ 0 h 28"/>
                  <a:gd name="T14" fmla="*/ 17 w 20"/>
                  <a:gd name="T15" fmla="*/ 3 h 28"/>
                  <a:gd name="T16" fmla="*/ 20 w 20"/>
                  <a:gd name="T17" fmla="*/ 13 h 28"/>
                  <a:gd name="T18" fmla="*/ 15 w 20"/>
                  <a:gd name="T19" fmla="*/ 13 h 28"/>
                  <a:gd name="T20" fmla="*/ 14 w 20"/>
                  <a:gd name="T21" fmla="*/ 5 h 28"/>
                  <a:gd name="T22" fmla="*/ 10 w 20"/>
                  <a:gd name="T23" fmla="*/ 3 h 28"/>
                  <a:gd name="T24" fmla="*/ 6 w 20"/>
                  <a:gd name="T25" fmla="*/ 5 h 28"/>
                  <a:gd name="T26" fmla="*/ 4 w 20"/>
                  <a:gd name="T27" fmla="*/ 13 h 28"/>
                  <a:gd name="T28" fmla="*/ 6 w 20"/>
                  <a:gd name="T29" fmla="*/ 22 h 28"/>
                  <a:gd name="T30" fmla="*/ 10 w 20"/>
                  <a:gd name="T31" fmla="*/ 24 h 28"/>
                  <a:gd name="T32" fmla="*/ 14 w 20"/>
                  <a:gd name="T33" fmla="*/ 22 h 28"/>
                  <a:gd name="T34" fmla="*/ 15 w 20"/>
                  <a:gd name="T35" fmla="*/ 1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28">
                    <a:moveTo>
                      <a:pt x="20" y="13"/>
                    </a:moveTo>
                    <a:cubicBezTo>
                      <a:pt x="20" y="18"/>
                      <a:pt x="19" y="22"/>
                      <a:pt x="17" y="24"/>
                    </a:cubicBezTo>
                    <a:cubicBezTo>
                      <a:pt x="15" y="26"/>
                      <a:pt x="13" y="28"/>
                      <a:pt x="10" y="28"/>
                    </a:cubicBezTo>
                    <a:cubicBezTo>
                      <a:pt x="7" y="28"/>
                      <a:pt x="4" y="26"/>
                      <a:pt x="2" y="24"/>
                    </a:cubicBezTo>
                    <a:cubicBezTo>
                      <a:pt x="1" y="22"/>
                      <a:pt x="0" y="18"/>
                      <a:pt x="0" y="13"/>
                    </a:cubicBezTo>
                    <a:cubicBezTo>
                      <a:pt x="0" y="8"/>
                      <a:pt x="1" y="5"/>
                      <a:pt x="2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19" y="5"/>
                      <a:pt x="20" y="8"/>
                      <a:pt x="20" y="13"/>
                    </a:cubicBezTo>
                    <a:close/>
                    <a:moveTo>
                      <a:pt x="15" y="13"/>
                    </a:moveTo>
                    <a:cubicBezTo>
                      <a:pt x="15" y="9"/>
                      <a:pt x="15" y="6"/>
                      <a:pt x="14" y="5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5"/>
                    </a:cubicBezTo>
                    <a:cubicBezTo>
                      <a:pt x="5" y="6"/>
                      <a:pt x="4" y="9"/>
                      <a:pt x="4" y="13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2"/>
                    </a:cubicBezTo>
                    <a:cubicBezTo>
                      <a:pt x="15" y="21"/>
                      <a:pt x="15" y="18"/>
                      <a:pt x="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šḷîďê"/>
              <p:cNvSpPr/>
              <p:nvPr/>
            </p:nvSpPr>
            <p:spPr bwMode="auto">
              <a:xfrm>
                <a:off x="6251575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29 w 37"/>
                  <a:gd name="T3" fmla="*/ 56 h 56"/>
                  <a:gd name="T4" fmla="*/ 8 w 37"/>
                  <a:gd name="T5" fmla="*/ 14 h 56"/>
                  <a:gd name="T6" fmla="*/ 8 w 37"/>
                  <a:gd name="T7" fmla="*/ 14 h 56"/>
                  <a:gd name="T8" fmla="*/ 8 w 37"/>
                  <a:gd name="T9" fmla="*/ 56 h 56"/>
                  <a:gd name="T10" fmla="*/ 0 w 37"/>
                  <a:gd name="T11" fmla="*/ 56 h 56"/>
                  <a:gd name="T12" fmla="*/ 0 w 37"/>
                  <a:gd name="T13" fmla="*/ 0 h 56"/>
                  <a:gd name="T14" fmla="*/ 8 w 37"/>
                  <a:gd name="T15" fmla="*/ 0 h 56"/>
                  <a:gd name="T16" fmla="*/ 29 w 37"/>
                  <a:gd name="T17" fmla="*/ 42 h 56"/>
                  <a:gd name="T18" fmla="*/ 29 w 37"/>
                  <a:gd name="T19" fmla="*/ 42 h 56"/>
                  <a:gd name="T20" fmla="*/ 29 w 37"/>
                  <a:gd name="T21" fmla="*/ 0 h 56"/>
                  <a:gd name="T22" fmla="*/ 37 w 37"/>
                  <a:gd name="T23" fmla="*/ 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29" y="5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5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0"/>
                    </a:lnTo>
                    <a:lnTo>
                      <a:pt x="37" y="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ŝḻîḑê"/>
              <p:cNvSpPr/>
              <p:nvPr/>
            </p:nvSpPr>
            <p:spPr bwMode="auto">
              <a:xfrm>
                <a:off x="6340475" y="3683001"/>
                <a:ext cx="63500" cy="92075"/>
              </a:xfrm>
              <a:custGeom>
                <a:avLst/>
                <a:gdLst>
                  <a:gd name="T0" fmla="*/ 19 w 19"/>
                  <a:gd name="T1" fmla="*/ 28 h 28"/>
                  <a:gd name="T2" fmla="*/ 16 w 19"/>
                  <a:gd name="T3" fmla="*/ 28 h 28"/>
                  <a:gd name="T4" fmla="*/ 15 w 19"/>
                  <a:gd name="T5" fmla="*/ 25 h 28"/>
                  <a:gd name="T6" fmla="*/ 13 w 19"/>
                  <a:gd name="T7" fmla="*/ 27 h 28"/>
                  <a:gd name="T8" fmla="*/ 10 w 19"/>
                  <a:gd name="T9" fmla="*/ 28 h 28"/>
                  <a:gd name="T10" fmla="*/ 3 w 19"/>
                  <a:gd name="T11" fmla="*/ 24 h 28"/>
                  <a:gd name="T12" fmla="*/ 0 w 19"/>
                  <a:gd name="T13" fmla="*/ 14 h 28"/>
                  <a:gd name="T14" fmla="*/ 3 w 19"/>
                  <a:gd name="T15" fmla="*/ 3 h 28"/>
                  <a:gd name="T16" fmla="*/ 10 w 19"/>
                  <a:gd name="T17" fmla="*/ 0 h 28"/>
                  <a:gd name="T18" fmla="*/ 16 w 19"/>
                  <a:gd name="T19" fmla="*/ 2 h 28"/>
                  <a:gd name="T20" fmla="*/ 19 w 19"/>
                  <a:gd name="T21" fmla="*/ 9 h 28"/>
                  <a:gd name="T22" fmla="*/ 15 w 19"/>
                  <a:gd name="T23" fmla="*/ 9 h 28"/>
                  <a:gd name="T24" fmla="*/ 13 w 19"/>
                  <a:gd name="T25" fmla="*/ 4 h 28"/>
                  <a:gd name="T26" fmla="*/ 10 w 19"/>
                  <a:gd name="T27" fmla="*/ 3 h 28"/>
                  <a:gd name="T28" fmla="*/ 6 w 19"/>
                  <a:gd name="T29" fmla="*/ 5 h 28"/>
                  <a:gd name="T30" fmla="*/ 4 w 19"/>
                  <a:gd name="T31" fmla="*/ 14 h 28"/>
                  <a:gd name="T32" fmla="*/ 6 w 19"/>
                  <a:gd name="T33" fmla="*/ 22 h 28"/>
                  <a:gd name="T34" fmla="*/ 10 w 19"/>
                  <a:gd name="T35" fmla="*/ 24 h 28"/>
                  <a:gd name="T36" fmla="*/ 14 w 19"/>
                  <a:gd name="T37" fmla="*/ 23 h 28"/>
                  <a:gd name="T38" fmla="*/ 15 w 19"/>
                  <a:gd name="T39" fmla="*/ 18 h 28"/>
                  <a:gd name="T40" fmla="*/ 15 w 19"/>
                  <a:gd name="T41" fmla="*/ 17 h 28"/>
                  <a:gd name="T42" fmla="*/ 10 w 19"/>
                  <a:gd name="T43" fmla="*/ 17 h 28"/>
                  <a:gd name="T44" fmla="*/ 10 w 19"/>
                  <a:gd name="T45" fmla="*/ 13 h 28"/>
                  <a:gd name="T46" fmla="*/ 19 w 19"/>
                  <a:gd name="T47" fmla="*/ 13 h 28"/>
                  <a:gd name="T48" fmla="*/ 19 w 19"/>
                  <a:gd name="T4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8">
                    <a:moveTo>
                      <a:pt x="19" y="28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4" y="26"/>
                      <a:pt x="13" y="27"/>
                    </a:cubicBezTo>
                    <a:cubicBezTo>
                      <a:pt x="12" y="27"/>
                      <a:pt x="11" y="28"/>
                      <a:pt x="10" y="28"/>
                    </a:cubicBezTo>
                    <a:cubicBezTo>
                      <a:pt x="7" y="28"/>
                      <a:pt x="5" y="26"/>
                      <a:pt x="3" y="24"/>
                    </a:cubicBezTo>
                    <a:cubicBezTo>
                      <a:pt x="1" y="22"/>
                      <a:pt x="0" y="19"/>
                      <a:pt x="0" y="14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6" y="2"/>
                    </a:cubicBezTo>
                    <a:cubicBezTo>
                      <a:pt x="18" y="4"/>
                      <a:pt x="19" y="6"/>
                      <a:pt x="19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3" y="3"/>
                      <a:pt x="11" y="3"/>
                      <a:pt x="10" y="3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5" y="7"/>
                      <a:pt x="4" y="10"/>
                      <a:pt x="4" y="14"/>
                    </a:cubicBezTo>
                    <a:cubicBezTo>
                      <a:pt x="4" y="18"/>
                      <a:pt x="5" y="21"/>
                      <a:pt x="6" y="22"/>
                    </a:cubicBezTo>
                    <a:cubicBezTo>
                      <a:pt x="7" y="24"/>
                      <a:pt x="9" y="24"/>
                      <a:pt x="10" y="24"/>
                    </a:cubicBezTo>
                    <a:cubicBezTo>
                      <a:pt x="12" y="24"/>
                      <a:pt x="13" y="24"/>
                      <a:pt x="14" y="23"/>
                    </a:cubicBezTo>
                    <a:cubicBezTo>
                      <a:pt x="15" y="22"/>
                      <a:pt x="15" y="20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9" y="13"/>
                      <a:pt x="19" y="13"/>
                      <a:pt x="19" y="13"/>
                    </a:cubicBez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s1îḓê"/>
              <p:cNvSpPr/>
              <p:nvPr/>
            </p:nvSpPr>
            <p:spPr bwMode="auto">
              <a:xfrm>
                <a:off x="6492875" y="3683001"/>
                <a:ext cx="58738" cy="92075"/>
              </a:xfrm>
              <a:custGeom>
                <a:avLst/>
                <a:gdLst>
                  <a:gd name="T0" fmla="*/ 18 w 18"/>
                  <a:gd name="T1" fmla="*/ 19 h 28"/>
                  <a:gd name="T2" fmla="*/ 16 w 18"/>
                  <a:gd name="T3" fmla="*/ 25 h 28"/>
                  <a:gd name="T4" fmla="*/ 9 w 18"/>
                  <a:gd name="T5" fmla="*/ 28 h 28"/>
                  <a:gd name="T6" fmla="*/ 2 w 18"/>
                  <a:gd name="T7" fmla="*/ 25 h 28"/>
                  <a:gd name="T8" fmla="*/ 0 w 18"/>
                  <a:gd name="T9" fmla="*/ 19 h 28"/>
                  <a:gd name="T10" fmla="*/ 0 w 18"/>
                  <a:gd name="T11" fmla="*/ 0 h 28"/>
                  <a:gd name="T12" fmla="*/ 4 w 18"/>
                  <a:gd name="T13" fmla="*/ 0 h 28"/>
                  <a:gd name="T14" fmla="*/ 4 w 18"/>
                  <a:gd name="T15" fmla="*/ 19 h 28"/>
                  <a:gd name="T16" fmla="*/ 5 w 18"/>
                  <a:gd name="T17" fmla="*/ 23 h 28"/>
                  <a:gd name="T18" fmla="*/ 9 w 18"/>
                  <a:gd name="T19" fmla="*/ 24 h 28"/>
                  <a:gd name="T20" fmla="*/ 13 w 18"/>
                  <a:gd name="T21" fmla="*/ 23 h 28"/>
                  <a:gd name="T22" fmla="*/ 14 w 18"/>
                  <a:gd name="T23" fmla="*/ 19 h 28"/>
                  <a:gd name="T24" fmla="*/ 14 w 18"/>
                  <a:gd name="T25" fmla="*/ 0 h 28"/>
                  <a:gd name="T26" fmla="*/ 18 w 18"/>
                  <a:gd name="T27" fmla="*/ 0 h 28"/>
                  <a:gd name="T28" fmla="*/ 18 w 18"/>
                  <a:gd name="T2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8">
                    <a:moveTo>
                      <a:pt x="18" y="19"/>
                    </a:moveTo>
                    <a:cubicBezTo>
                      <a:pt x="18" y="22"/>
                      <a:pt x="18" y="24"/>
                      <a:pt x="16" y="25"/>
                    </a:cubicBezTo>
                    <a:cubicBezTo>
                      <a:pt x="15" y="27"/>
                      <a:pt x="12" y="28"/>
                      <a:pt x="9" y="28"/>
                    </a:cubicBezTo>
                    <a:cubicBezTo>
                      <a:pt x="6" y="28"/>
                      <a:pt x="4" y="27"/>
                      <a:pt x="2" y="25"/>
                    </a:cubicBezTo>
                    <a:cubicBezTo>
                      <a:pt x="1" y="24"/>
                      <a:pt x="0" y="22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1"/>
                      <a:pt x="5" y="22"/>
                      <a:pt x="5" y="23"/>
                    </a:cubicBezTo>
                    <a:cubicBezTo>
                      <a:pt x="6" y="24"/>
                      <a:pt x="8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4" y="22"/>
                      <a:pt x="14" y="21"/>
                      <a:pt x="14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ḷídè"/>
              <p:cNvSpPr/>
              <p:nvPr/>
            </p:nvSpPr>
            <p:spPr bwMode="auto">
              <a:xfrm>
                <a:off x="6697663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śľiďé"/>
              <p:cNvSpPr/>
              <p:nvPr/>
            </p:nvSpPr>
            <p:spPr bwMode="auto">
              <a:xfrm>
                <a:off x="6759575" y="3683001"/>
                <a:ext cx="69850" cy="92075"/>
              </a:xfrm>
              <a:custGeom>
                <a:avLst/>
                <a:gdLst>
                  <a:gd name="T0" fmla="*/ 44 w 44"/>
                  <a:gd name="T1" fmla="*/ 0 h 58"/>
                  <a:gd name="T2" fmla="*/ 25 w 44"/>
                  <a:gd name="T3" fmla="*/ 58 h 58"/>
                  <a:gd name="T4" fmla="*/ 19 w 44"/>
                  <a:gd name="T5" fmla="*/ 58 h 58"/>
                  <a:gd name="T6" fmla="*/ 0 w 44"/>
                  <a:gd name="T7" fmla="*/ 0 h 58"/>
                  <a:gd name="T8" fmla="*/ 9 w 44"/>
                  <a:gd name="T9" fmla="*/ 0 h 58"/>
                  <a:gd name="T10" fmla="*/ 21 w 44"/>
                  <a:gd name="T11" fmla="*/ 44 h 58"/>
                  <a:gd name="T12" fmla="*/ 21 w 44"/>
                  <a:gd name="T13" fmla="*/ 44 h 58"/>
                  <a:gd name="T14" fmla="*/ 36 w 44"/>
                  <a:gd name="T15" fmla="*/ 0 h 58"/>
                  <a:gd name="T16" fmla="*/ 44 w 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58">
                    <a:moveTo>
                      <a:pt x="44" y="0"/>
                    </a:moveTo>
                    <a:lnTo>
                      <a:pt x="25" y="58"/>
                    </a:lnTo>
                    <a:lnTo>
                      <a:pt x="19" y="58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1" y="44"/>
                    </a:lnTo>
                    <a:lnTo>
                      <a:pt x="21" y="44"/>
                    </a:lnTo>
                    <a:lnTo>
                      <a:pt x="36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í$ḻíďe"/>
              <p:cNvSpPr/>
              <p:nvPr/>
            </p:nvSpPr>
            <p:spPr bwMode="auto">
              <a:xfrm>
                <a:off x="6856413" y="3683001"/>
                <a:ext cx="58738" cy="88900"/>
              </a:xfrm>
              <a:custGeom>
                <a:avLst/>
                <a:gdLst>
                  <a:gd name="T0" fmla="*/ 37 w 37"/>
                  <a:gd name="T1" fmla="*/ 56 h 56"/>
                  <a:gd name="T2" fmla="*/ 0 w 37"/>
                  <a:gd name="T3" fmla="*/ 56 h 56"/>
                  <a:gd name="T4" fmla="*/ 0 w 37"/>
                  <a:gd name="T5" fmla="*/ 0 h 56"/>
                  <a:gd name="T6" fmla="*/ 35 w 37"/>
                  <a:gd name="T7" fmla="*/ 0 h 56"/>
                  <a:gd name="T8" fmla="*/ 35 w 37"/>
                  <a:gd name="T9" fmla="*/ 6 h 56"/>
                  <a:gd name="T10" fmla="*/ 8 w 37"/>
                  <a:gd name="T11" fmla="*/ 6 h 56"/>
                  <a:gd name="T12" fmla="*/ 8 w 37"/>
                  <a:gd name="T13" fmla="*/ 23 h 56"/>
                  <a:gd name="T14" fmla="*/ 33 w 37"/>
                  <a:gd name="T15" fmla="*/ 23 h 56"/>
                  <a:gd name="T16" fmla="*/ 33 w 37"/>
                  <a:gd name="T17" fmla="*/ 29 h 56"/>
                  <a:gd name="T18" fmla="*/ 8 w 37"/>
                  <a:gd name="T19" fmla="*/ 29 h 56"/>
                  <a:gd name="T20" fmla="*/ 8 w 37"/>
                  <a:gd name="T21" fmla="*/ 50 h 56"/>
                  <a:gd name="T22" fmla="*/ 37 w 37"/>
                  <a:gd name="T23" fmla="*/ 50 h 56"/>
                  <a:gd name="T24" fmla="*/ 37 w 37"/>
                  <a:gd name="T2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56">
                    <a:moveTo>
                      <a:pt x="37" y="56"/>
                    </a:moveTo>
                    <a:lnTo>
                      <a:pt x="0" y="5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6"/>
                    </a:lnTo>
                    <a:lnTo>
                      <a:pt x="8" y="6"/>
                    </a:lnTo>
                    <a:lnTo>
                      <a:pt x="8" y="23"/>
                    </a:lnTo>
                    <a:lnTo>
                      <a:pt x="33" y="23"/>
                    </a:lnTo>
                    <a:lnTo>
                      <a:pt x="33" y="29"/>
                    </a:lnTo>
                    <a:lnTo>
                      <a:pt x="8" y="29"/>
                    </a:lnTo>
                    <a:lnTo>
                      <a:pt x="8" y="50"/>
                    </a:lnTo>
                    <a:lnTo>
                      <a:pt x="37" y="50"/>
                    </a:lnTo>
                    <a:lnTo>
                      <a:pt x="3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ïs1ídê"/>
              <p:cNvSpPr/>
              <p:nvPr/>
            </p:nvSpPr>
            <p:spPr bwMode="auto">
              <a:xfrm>
                <a:off x="6945313" y="3683001"/>
                <a:ext cx="63500" cy="88900"/>
              </a:xfrm>
              <a:custGeom>
                <a:avLst/>
                <a:gdLst>
                  <a:gd name="T0" fmla="*/ 19 w 19"/>
                  <a:gd name="T1" fmla="*/ 27 h 27"/>
                  <a:gd name="T2" fmla="*/ 15 w 19"/>
                  <a:gd name="T3" fmla="*/ 27 h 27"/>
                  <a:gd name="T4" fmla="*/ 9 w 19"/>
                  <a:gd name="T5" fmla="*/ 15 h 27"/>
                  <a:gd name="T6" fmla="*/ 4 w 19"/>
                  <a:gd name="T7" fmla="*/ 15 h 27"/>
                  <a:gd name="T8" fmla="*/ 4 w 19"/>
                  <a:gd name="T9" fmla="*/ 27 h 27"/>
                  <a:gd name="T10" fmla="*/ 0 w 19"/>
                  <a:gd name="T11" fmla="*/ 27 h 27"/>
                  <a:gd name="T12" fmla="*/ 0 w 19"/>
                  <a:gd name="T13" fmla="*/ 0 h 27"/>
                  <a:gd name="T14" fmla="*/ 9 w 19"/>
                  <a:gd name="T15" fmla="*/ 0 h 27"/>
                  <a:gd name="T16" fmla="*/ 16 w 19"/>
                  <a:gd name="T17" fmla="*/ 2 h 27"/>
                  <a:gd name="T18" fmla="*/ 19 w 19"/>
                  <a:gd name="T19" fmla="*/ 8 h 27"/>
                  <a:gd name="T20" fmla="*/ 17 w 19"/>
                  <a:gd name="T21" fmla="*/ 13 h 27"/>
                  <a:gd name="T22" fmla="*/ 13 w 19"/>
                  <a:gd name="T23" fmla="*/ 15 h 27"/>
                  <a:gd name="T24" fmla="*/ 19 w 19"/>
                  <a:gd name="T25" fmla="*/ 27 h 27"/>
                  <a:gd name="T26" fmla="*/ 14 w 19"/>
                  <a:gd name="T27" fmla="*/ 8 h 27"/>
                  <a:gd name="T28" fmla="*/ 13 w 19"/>
                  <a:gd name="T29" fmla="*/ 4 h 27"/>
                  <a:gd name="T30" fmla="*/ 8 w 19"/>
                  <a:gd name="T31" fmla="*/ 3 h 27"/>
                  <a:gd name="T32" fmla="*/ 4 w 19"/>
                  <a:gd name="T33" fmla="*/ 3 h 27"/>
                  <a:gd name="T34" fmla="*/ 4 w 19"/>
                  <a:gd name="T35" fmla="*/ 12 h 27"/>
                  <a:gd name="T36" fmla="*/ 9 w 19"/>
                  <a:gd name="T37" fmla="*/ 12 h 27"/>
                  <a:gd name="T38" fmla="*/ 13 w 19"/>
                  <a:gd name="T39" fmla="*/ 11 h 27"/>
                  <a:gd name="T40" fmla="*/ 14 w 19"/>
                  <a:gd name="T41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7">
                    <a:moveTo>
                      <a:pt x="19" y="27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4" y="1"/>
                      <a:pt x="16" y="2"/>
                    </a:cubicBezTo>
                    <a:cubicBezTo>
                      <a:pt x="18" y="3"/>
                      <a:pt x="19" y="5"/>
                      <a:pt x="19" y="8"/>
                    </a:cubicBezTo>
                    <a:cubicBezTo>
                      <a:pt x="19" y="10"/>
                      <a:pt x="18" y="12"/>
                      <a:pt x="17" y="13"/>
                    </a:cubicBezTo>
                    <a:cubicBezTo>
                      <a:pt x="16" y="14"/>
                      <a:pt x="14" y="15"/>
                      <a:pt x="13" y="15"/>
                    </a:cubicBezTo>
                    <a:cubicBezTo>
                      <a:pt x="19" y="27"/>
                      <a:pt x="19" y="27"/>
                      <a:pt x="19" y="27"/>
                    </a:cubicBezTo>
                    <a:close/>
                    <a:moveTo>
                      <a:pt x="14" y="8"/>
                    </a:move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0" y="3"/>
                      <a:pt x="8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2" y="12"/>
                      <a:pt x="13" y="11"/>
                    </a:cubicBezTo>
                    <a:cubicBezTo>
                      <a:pt x="14" y="11"/>
                      <a:pt x="14" y="9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í$ļíḋê"/>
              <p:cNvSpPr/>
              <p:nvPr/>
            </p:nvSpPr>
            <p:spPr bwMode="auto">
              <a:xfrm>
                <a:off x="7034213" y="3683001"/>
                <a:ext cx="63500" cy="92075"/>
              </a:xfrm>
              <a:custGeom>
                <a:avLst/>
                <a:gdLst>
                  <a:gd name="T0" fmla="*/ 19 w 19"/>
                  <a:gd name="T1" fmla="*/ 20 h 28"/>
                  <a:gd name="T2" fmla="*/ 17 w 19"/>
                  <a:gd name="T3" fmla="*/ 25 h 28"/>
                  <a:gd name="T4" fmla="*/ 10 w 19"/>
                  <a:gd name="T5" fmla="*/ 28 h 28"/>
                  <a:gd name="T6" fmla="*/ 3 w 19"/>
                  <a:gd name="T7" fmla="*/ 25 h 28"/>
                  <a:gd name="T8" fmla="*/ 0 w 19"/>
                  <a:gd name="T9" fmla="*/ 20 h 28"/>
                  <a:gd name="T10" fmla="*/ 0 w 19"/>
                  <a:gd name="T11" fmla="*/ 19 h 28"/>
                  <a:gd name="T12" fmla="*/ 4 w 19"/>
                  <a:gd name="T13" fmla="*/ 19 h 28"/>
                  <a:gd name="T14" fmla="*/ 4 w 19"/>
                  <a:gd name="T15" fmla="*/ 20 h 28"/>
                  <a:gd name="T16" fmla="*/ 6 w 19"/>
                  <a:gd name="T17" fmla="*/ 23 h 28"/>
                  <a:gd name="T18" fmla="*/ 10 w 19"/>
                  <a:gd name="T19" fmla="*/ 24 h 28"/>
                  <a:gd name="T20" fmla="*/ 14 w 19"/>
                  <a:gd name="T21" fmla="*/ 23 h 28"/>
                  <a:gd name="T22" fmla="*/ 15 w 19"/>
                  <a:gd name="T23" fmla="*/ 20 h 28"/>
                  <a:gd name="T24" fmla="*/ 13 w 19"/>
                  <a:gd name="T25" fmla="*/ 17 h 28"/>
                  <a:gd name="T26" fmla="*/ 9 w 19"/>
                  <a:gd name="T27" fmla="*/ 14 h 28"/>
                  <a:gd name="T28" fmla="*/ 3 w 19"/>
                  <a:gd name="T29" fmla="*/ 11 h 28"/>
                  <a:gd name="T30" fmla="*/ 1 w 19"/>
                  <a:gd name="T31" fmla="*/ 7 h 28"/>
                  <a:gd name="T32" fmla="*/ 3 w 19"/>
                  <a:gd name="T33" fmla="*/ 2 h 28"/>
                  <a:gd name="T34" fmla="*/ 10 w 19"/>
                  <a:gd name="T35" fmla="*/ 0 h 28"/>
                  <a:gd name="T36" fmla="*/ 16 w 19"/>
                  <a:gd name="T37" fmla="*/ 2 h 28"/>
                  <a:gd name="T38" fmla="*/ 18 w 19"/>
                  <a:gd name="T39" fmla="*/ 7 h 28"/>
                  <a:gd name="T40" fmla="*/ 14 w 19"/>
                  <a:gd name="T41" fmla="*/ 7 h 28"/>
                  <a:gd name="T42" fmla="*/ 13 w 19"/>
                  <a:gd name="T43" fmla="*/ 4 h 28"/>
                  <a:gd name="T44" fmla="*/ 10 w 19"/>
                  <a:gd name="T45" fmla="*/ 3 h 28"/>
                  <a:gd name="T46" fmla="*/ 6 w 19"/>
                  <a:gd name="T47" fmla="*/ 4 h 28"/>
                  <a:gd name="T48" fmla="*/ 5 w 19"/>
                  <a:gd name="T49" fmla="*/ 7 h 28"/>
                  <a:gd name="T50" fmla="*/ 6 w 19"/>
                  <a:gd name="T51" fmla="*/ 9 h 28"/>
                  <a:gd name="T52" fmla="*/ 11 w 19"/>
                  <a:gd name="T53" fmla="*/ 12 h 28"/>
                  <a:gd name="T54" fmla="*/ 17 w 19"/>
                  <a:gd name="T55" fmla="*/ 15 h 28"/>
                  <a:gd name="T56" fmla="*/ 19 w 19"/>
                  <a:gd name="T57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" h="28">
                    <a:moveTo>
                      <a:pt x="19" y="20"/>
                    </a:moveTo>
                    <a:cubicBezTo>
                      <a:pt x="19" y="22"/>
                      <a:pt x="18" y="24"/>
                      <a:pt x="17" y="25"/>
                    </a:cubicBezTo>
                    <a:cubicBezTo>
                      <a:pt x="15" y="27"/>
                      <a:pt x="13" y="28"/>
                      <a:pt x="10" y="28"/>
                    </a:cubicBezTo>
                    <a:cubicBezTo>
                      <a:pt x="7" y="28"/>
                      <a:pt x="4" y="27"/>
                      <a:pt x="3" y="25"/>
                    </a:cubicBezTo>
                    <a:cubicBezTo>
                      <a:pt x="1" y="24"/>
                      <a:pt x="0" y="22"/>
                      <a:pt x="0" y="2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6" y="23"/>
                    </a:cubicBezTo>
                    <a:cubicBezTo>
                      <a:pt x="7" y="24"/>
                      <a:pt x="8" y="24"/>
                      <a:pt x="10" y="24"/>
                    </a:cubicBezTo>
                    <a:cubicBezTo>
                      <a:pt x="11" y="24"/>
                      <a:pt x="13" y="24"/>
                      <a:pt x="14" y="23"/>
                    </a:cubicBezTo>
                    <a:cubicBezTo>
                      <a:pt x="15" y="22"/>
                      <a:pt x="15" y="21"/>
                      <a:pt x="15" y="20"/>
                    </a:cubicBezTo>
                    <a:cubicBezTo>
                      <a:pt x="15" y="19"/>
                      <a:pt x="15" y="18"/>
                      <a:pt x="13" y="17"/>
                    </a:cubicBezTo>
                    <a:cubicBezTo>
                      <a:pt x="12" y="16"/>
                      <a:pt x="11" y="15"/>
                      <a:pt x="9" y="14"/>
                    </a:cubicBezTo>
                    <a:cubicBezTo>
                      <a:pt x="6" y="13"/>
                      <a:pt x="4" y="12"/>
                      <a:pt x="3" y="11"/>
                    </a:cubicBezTo>
                    <a:cubicBezTo>
                      <a:pt x="1" y="10"/>
                      <a:pt x="1" y="9"/>
                      <a:pt x="1" y="7"/>
                    </a:cubicBezTo>
                    <a:cubicBezTo>
                      <a:pt x="1" y="5"/>
                      <a:pt x="2" y="3"/>
                      <a:pt x="3" y="2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3" y="0"/>
                      <a:pt x="15" y="0"/>
                      <a:pt x="16" y="2"/>
                    </a:cubicBezTo>
                    <a:cubicBezTo>
                      <a:pt x="18" y="4"/>
                      <a:pt x="18" y="5"/>
                      <a:pt x="18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5"/>
                      <a:pt x="13" y="4"/>
                    </a:cubicBezTo>
                    <a:cubicBezTo>
                      <a:pt x="12" y="3"/>
                      <a:pt x="11" y="3"/>
                      <a:pt x="10" y="3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5" y="5"/>
                      <a:pt x="5" y="5"/>
                      <a:pt x="5" y="7"/>
                    </a:cubicBezTo>
                    <a:cubicBezTo>
                      <a:pt x="5" y="8"/>
                      <a:pt x="5" y="8"/>
                      <a:pt x="6" y="9"/>
                    </a:cubicBezTo>
                    <a:cubicBezTo>
                      <a:pt x="7" y="10"/>
                      <a:pt x="8" y="11"/>
                      <a:pt x="11" y="12"/>
                    </a:cubicBezTo>
                    <a:cubicBezTo>
                      <a:pt x="14" y="13"/>
                      <a:pt x="16" y="14"/>
                      <a:pt x="17" y="15"/>
                    </a:cubicBezTo>
                    <a:cubicBezTo>
                      <a:pt x="18" y="16"/>
                      <a:pt x="19" y="18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îśľídè"/>
              <p:cNvSpPr/>
              <p:nvPr/>
            </p:nvSpPr>
            <p:spPr bwMode="auto">
              <a:xfrm>
                <a:off x="7150100" y="3683001"/>
                <a:ext cx="12700" cy="889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işḷîḑe"/>
              <p:cNvSpPr/>
              <p:nvPr/>
            </p:nvSpPr>
            <p:spPr bwMode="auto">
              <a:xfrm>
                <a:off x="7216775" y="3683001"/>
                <a:ext cx="61913" cy="88900"/>
              </a:xfrm>
              <a:custGeom>
                <a:avLst/>
                <a:gdLst>
                  <a:gd name="T0" fmla="*/ 39 w 39"/>
                  <a:gd name="T1" fmla="*/ 6 h 56"/>
                  <a:gd name="T2" fmla="*/ 25 w 39"/>
                  <a:gd name="T3" fmla="*/ 6 h 56"/>
                  <a:gd name="T4" fmla="*/ 25 w 39"/>
                  <a:gd name="T5" fmla="*/ 56 h 56"/>
                  <a:gd name="T6" fmla="*/ 14 w 39"/>
                  <a:gd name="T7" fmla="*/ 56 h 56"/>
                  <a:gd name="T8" fmla="*/ 14 w 39"/>
                  <a:gd name="T9" fmla="*/ 6 h 56"/>
                  <a:gd name="T10" fmla="*/ 0 w 39"/>
                  <a:gd name="T11" fmla="*/ 6 h 56"/>
                  <a:gd name="T12" fmla="*/ 0 w 39"/>
                  <a:gd name="T13" fmla="*/ 0 h 56"/>
                  <a:gd name="T14" fmla="*/ 39 w 39"/>
                  <a:gd name="T15" fmla="*/ 0 h 56"/>
                  <a:gd name="T16" fmla="*/ 39 w 39"/>
                  <a:gd name="T17" fmla="*/ 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56">
                    <a:moveTo>
                      <a:pt x="39" y="6"/>
                    </a:moveTo>
                    <a:lnTo>
                      <a:pt x="25" y="6"/>
                    </a:lnTo>
                    <a:lnTo>
                      <a:pt x="25" y="56"/>
                    </a:lnTo>
                    <a:lnTo>
                      <a:pt x="14" y="56"/>
                    </a:lnTo>
                    <a:lnTo>
                      <a:pt x="14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39" y="0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íṧlîḍé"/>
              <p:cNvSpPr/>
              <p:nvPr/>
            </p:nvSpPr>
            <p:spPr bwMode="auto">
              <a:xfrm>
                <a:off x="7302500" y="3683001"/>
                <a:ext cx="69850" cy="88900"/>
              </a:xfrm>
              <a:custGeom>
                <a:avLst/>
                <a:gdLst>
                  <a:gd name="T0" fmla="*/ 44 w 44"/>
                  <a:gd name="T1" fmla="*/ 0 h 56"/>
                  <a:gd name="T2" fmla="*/ 27 w 44"/>
                  <a:gd name="T3" fmla="*/ 31 h 56"/>
                  <a:gd name="T4" fmla="*/ 27 w 44"/>
                  <a:gd name="T5" fmla="*/ 56 h 56"/>
                  <a:gd name="T6" fmla="*/ 19 w 44"/>
                  <a:gd name="T7" fmla="*/ 56 h 56"/>
                  <a:gd name="T8" fmla="*/ 19 w 44"/>
                  <a:gd name="T9" fmla="*/ 31 h 56"/>
                  <a:gd name="T10" fmla="*/ 0 w 44"/>
                  <a:gd name="T11" fmla="*/ 0 h 56"/>
                  <a:gd name="T12" fmla="*/ 10 w 44"/>
                  <a:gd name="T13" fmla="*/ 0 h 56"/>
                  <a:gd name="T14" fmla="*/ 23 w 44"/>
                  <a:gd name="T15" fmla="*/ 25 h 56"/>
                  <a:gd name="T16" fmla="*/ 23 w 44"/>
                  <a:gd name="T17" fmla="*/ 25 h 56"/>
                  <a:gd name="T18" fmla="*/ 35 w 44"/>
                  <a:gd name="T19" fmla="*/ 0 h 56"/>
                  <a:gd name="T20" fmla="*/ 44 w 44"/>
                  <a:gd name="T2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lnTo>
                      <a:pt x="27" y="31"/>
                    </a:lnTo>
                    <a:lnTo>
                      <a:pt x="27" y="56"/>
                    </a:lnTo>
                    <a:lnTo>
                      <a:pt x="19" y="56"/>
                    </a:lnTo>
                    <a:lnTo>
                      <a:pt x="19" y="31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35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lnSpc>
                    <a:spcPct val="120000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9" name="椭圆 78"/>
          <p:cNvSpPr/>
          <p:nvPr/>
        </p:nvSpPr>
        <p:spPr>
          <a:xfrm>
            <a:off x="1977651" y="4001128"/>
            <a:ext cx="915754" cy="927974"/>
          </a:xfrm>
          <a:prstGeom prst="ellipse">
            <a:avLst/>
          </a:prstGeom>
          <a:solidFill>
            <a:srgbClr val="F04049"/>
          </a:solidFill>
          <a:ln>
            <a:noFill/>
          </a:ln>
          <a:effectLst>
            <a:outerShdw blurRad="101600" dist="38100" dir="5400000" algn="t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5400" b="1" dirty="0">
                <a:solidFill>
                  <a:schemeClr val="bg1"/>
                </a:solidFill>
                <a:effectLst>
                  <a:innerShdw blurRad="127000">
                    <a:schemeClr val="bg1">
                      <a:lumMod val="50000"/>
                      <a:alpha val="85000"/>
                    </a:schemeClr>
                  </a:innerShdw>
                </a:effectLst>
                <a:cs typeface="+mn-ea"/>
                <a:sym typeface="+mn-lt"/>
              </a:rPr>
              <a:t>2</a:t>
            </a:r>
            <a:endParaRPr lang="en-US" altLang="zh-CN" sz="5400" b="1" dirty="0">
              <a:solidFill>
                <a:schemeClr val="bg1"/>
              </a:solidFill>
              <a:effectLst>
                <a:innerShdw blurRad="127000">
                  <a:schemeClr val="bg1">
                    <a:lumMod val="50000"/>
                    <a:alpha val="85000"/>
                  </a:scheme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0"/>
            <a:ext cx="9144000" cy="243840"/>
          </a:xfrm>
          <a:prstGeom prst="rect">
            <a:avLst/>
          </a:prstGeom>
          <a:solidFill>
            <a:srgbClr val="F04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题意分析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解题框架设计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面向对象与模拟题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实战演示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82880" y="406420"/>
            <a:ext cx="7410450" cy="954107"/>
            <a:chOff x="190500" y="383560"/>
            <a:chExt cx="7410450" cy="954107"/>
          </a:xfrm>
        </p:grpSpPr>
        <p:sp>
          <p:nvSpPr>
            <p:cNvPr id="36" name="平行四边形 35"/>
            <p:cNvSpPr/>
            <p:nvPr/>
          </p:nvSpPr>
          <p:spPr>
            <a:xfrm>
              <a:off x="190500" y="533400"/>
              <a:ext cx="845820" cy="373380"/>
            </a:xfrm>
            <a:prstGeom prst="parallelogram">
              <a:avLst/>
            </a:prstGeom>
            <a:solidFill>
              <a:srgbClr val="F04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06730" y="383560"/>
              <a:ext cx="709422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解题框架设计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灯片编号占位符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00A-E3A4-43F2-B7EB-E00200672F4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150" y="1092220"/>
            <a:ext cx="8267700" cy="62312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拿 </a:t>
            </a:r>
            <a:r>
              <a:rPr lang="en-US" altLang="zh-CN" dirty="0">
                <a:hlinkClick r:id="rId1"/>
              </a:rPr>
              <a:t>CSP201912-T3 </a:t>
            </a:r>
            <a:r>
              <a:rPr lang="zh-CN" altLang="en-US" dirty="0">
                <a:hlinkClick r:id="rId1"/>
              </a:rPr>
              <a:t>化学方程式</a:t>
            </a:r>
            <a:r>
              <a:rPr lang="zh-CN" altLang="en-US" dirty="0"/>
              <a:t> 为例</a:t>
            </a:r>
            <a:endParaRPr lang="en-US" altLang="zh-CN" dirty="0"/>
          </a:p>
          <a:p>
            <a:pPr marL="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本题的题意是：输入化学方程式，输出是否配平（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等号左右的元素数量相等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例如：4Au+8NaCN+2H20+02=4Na( Au(CN)2)+4NaOH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步骤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对于一个化学方程式，由 </a:t>
            </a:r>
            <a:r>
              <a:rPr lang="en-US" altLang="zh-CN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‘=’ 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将其分为左右两个部分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相当于求等号左右两边的式子的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元素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数量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集合</a:t>
            </a:r>
            <a:endParaRPr lang="zh-CN" altLang="en-US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714500" lvl="3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sz="16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例如上式左边的集合为：</a:t>
            </a:r>
            <a:endParaRPr lang="zh-CN" altLang="en-US" sz="16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171700" lvl="4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US" altLang="zh-CN" sz="1600" kern="100" dirty="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{&lt;Au, 4&gt;,&lt;Na, 8&gt;,&lt;C, 8&gt;, &lt;N, 8&gt;, &lt;H, 4&gt;, &lt;O, 4&gt;}</a:t>
            </a:r>
            <a:endParaRPr lang="zh-CN" altLang="en-US" sz="1600" kern="100" dirty="0">
              <a:solidFill>
                <a:schemeClr val="tx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通过判断等式两边的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&lt;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元素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数量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&gt;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集合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是否相同来判断是否配平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注意到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等式左右两边形式完全相同。所以只要关注怎么算等号左边的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&lt;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元素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数量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&gt;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集合</a:t>
            </a: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即可 。</a:t>
            </a: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en-US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问题转换为：计算一个化学式的和式的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&lt;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元素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数量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&gt; </a:t>
            </a:r>
            <a:r>
              <a:rPr lang="zh-CN" altLang="en-US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集合</a:t>
            </a: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zh-CN" altLang="en-US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US" altLang="zh-CN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2026265" y="311785"/>
            <a:ext cx="1056640" cy="35433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solidFill>
              <a:schemeClr val="accent1">
                <a:shade val="50000"/>
                <a:alpha val="6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输入 </a:t>
            </a:r>
            <a:r>
              <a:rPr lang="en-US" altLang="zh-CN" sz="1600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str</a:t>
            </a:r>
            <a:endParaRPr lang="en-US" altLang="zh-CN" sz="1600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6" name="流程图: 决策 45"/>
          <p:cNvSpPr/>
          <p:nvPr/>
        </p:nvSpPr>
        <p:spPr>
          <a:xfrm>
            <a:off x="11695317" y="3130441"/>
            <a:ext cx="1651519" cy="810210"/>
          </a:xfrm>
          <a:prstGeom prst="flowChartDecision">
            <a:avLst/>
          </a:prstGeom>
          <a:solidFill>
            <a:schemeClr val="accent4">
              <a:alpha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两个集合是否相等</a:t>
            </a:r>
            <a:endParaRPr lang="zh-CN" altLang="en-US" sz="1600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0012680" y="1757234"/>
            <a:ext cx="2387224" cy="642019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solidFill>
              <a:schemeClr val="accent1">
                <a:shade val="50000"/>
                <a:alpha val="6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功能：计算等号左边</a:t>
            </a:r>
            <a:endParaRPr lang="en-US" altLang="zh-CN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返回：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&lt;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元素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,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数量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&gt;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集</a:t>
            </a:r>
            <a:endParaRPr lang="en-US" altLang="zh-CN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2073897" y="4353088"/>
            <a:ext cx="894359" cy="31875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solidFill>
              <a:schemeClr val="accent1">
                <a:shade val="50000"/>
                <a:alpha val="6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输出 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Y</a:t>
            </a:r>
            <a:endParaRPr lang="zh-CN" altLang="en-US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49" name="直接箭头连接符 48"/>
          <p:cNvCxnSpPr>
            <a:stCxn id="46" idx="2"/>
            <a:endCxn id="48" idx="0"/>
          </p:cNvCxnSpPr>
          <p:nvPr/>
        </p:nvCxnSpPr>
        <p:spPr>
          <a:xfrm>
            <a:off x="12521077" y="3940651"/>
            <a:ext cx="0" cy="4124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/>
          <p:cNvSpPr/>
          <p:nvPr/>
        </p:nvSpPr>
        <p:spPr>
          <a:xfrm>
            <a:off x="12666672" y="1757234"/>
            <a:ext cx="2387224" cy="642019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solidFill>
              <a:schemeClr val="accent1">
                <a:shade val="50000"/>
                <a:alpha val="6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功能：计算等号右边</a:t>
            </a:r>
            <a:endParaRPr lang="en-US" altLang="zh-CN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返回：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&lt;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元素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,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数量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&gt;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集</a:t>
            </a:r>
            <a:endParaRPr lang="en-US" altLang="zh-CN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51" name="连接符: 肘形 50"/>
          <p:cNvCxnSpPr/>
          <p:nvPr/>
        </p:nvCxnSpPr>
        <p:spPr>
          <a:xfrm rot="5400000">
            <a:off x="11335068" y="907733"/>
            <a:ext cx="1090930" cy="1348105"/>
          </a:xfrm>
          <a:prstGeom prst="bentConnector3">
            <a:avLst>
              <a:gd name="adj1" fmla="val 49971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连接符: 肘形 51"/>
          <p:cNvCxnSpPr/>
          <p:nvPr/>
        </p:nvCxnSpPr>
        <p:spPr>
          <a:xfrm rot="5400000" flipV="1">
            <a:off x="12662218" y="932498"/>
            <a:ext cx="1090930" cy="1306195"/>
          </a:xfrm>
          <a:prstGeom prst="bentConnector3">
            <a:avLst>
              <a:gd name="adj1" fmla="val 49971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连接符: 肘形 52"/>
          <p:cNvCxnSpPr>
            <a:stCxn id="47" idx="2"/>
            <a:endCxn id="46" idx="0"/>
          </p:cNvCxnSpPr>
          <p:nvPr/>
        </p:nvCxnSpPr>
        <p:spPr>
          <a:xfrm rot="16200000" flipH="1">
            <a:off x="11498090" y="2107454"/>
            <a:ext cx="731188" cy="1314785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连接符: 肘形 53"/>
          <p:cNvCxnSpPr>
            <a:stCxn id="50" idx="2"/>
            <a:endCxn id="46" idx="0"/>
          </p:cNvCxnSpPr>
          <p:nvPr/>
        </p:nvCxnSpPr>
        <p:spPr>
          <a:xfrm rot="5400000">
            <a:off x="12825087" y="2095244"/>
            <a:ext cx="731188" cy="1339207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/>
        </p:nvSpPr>
        <p:spPr>
          <a:xfrm>
            <a:off x="12491940" y="394065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Y</a:t>
            </a:r>
            <a:endParaRPr lang="zh-CN" altLang="en-US" dirty="0"/>
          </a:p>
        </p:txBody>
      </p:sp>
      <p:sp>
        <p:nvSpPr>
          <p:cNvPr id="56" name="矩形 55"/>
          <p:cNvSpPr/>
          <p:nvPr/>
        </p:nvSpPr>
        <p:spPr>
          <a:xfrm>
            <a:off x="13573676" y="4353088"/>
            <a:ext cx="956945" cy="31875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solidFill>
              <a:schemeClr val="accent1">
                <a:shade val="50000"/>
                <a:alpha val="6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输出 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</a:t>
            </a:r>
            <a:endParaRPr lang="zh-CN" altLang="en-US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57" name="连接符: 肘形 56"/>
          <p:cNvCxnSpPr>
            <a:stCxn id="46" idx="3"/>
            <a:endCxn id="56" idx="0"/>
          </p:cNvCxnSpPr>
          <p:nvPr/>
        </p:nvCxnSpPr>
        <p:spPr>
          <a:xfrm>
            <a:off x="13346836" y="3535546"/>
            <a:ext cx="705313" cy="817542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086884" y="3690622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ISLIDE.VECTOR" val="ba3e13bc-cc22-40db-8abb-361298693e2c"/>
</p:tagLst>
</file>

<file path=ppt/tags/tag2.xml><?xml version="1.0" encoding="utf-8"?>
<p:tagLst xmlns:p="http://schemas.openxmlformats.org/presentationml/2006/main">
  <p:tag name="ISLIDE.VECTOR" val="ba3e13bc-cc22-40db-8abb-361298693e2c"/>
</p:tagLst>
</file>

<file path=ppt/tags/tag3.xml><?xml version="1.0" encoding="utf-8"?>
<p:tagLst xmlns:p="http://schemas.openxmlformats.org/presentationml/2006/main">
  <p:tag name="ISLIDE.VECTOR" val="ba3e13bc-cc22-40db-8abb-361298693e2c"/>
</p:tagLst>
</file>

<file path=ppt/tags/tag4.xml><?xml version="1.0" encoding="utf-8"?>
<p:tagLst xmlns:p="http://schemas.openxmlformats.org/presentationml/2006/main">
  <p:tag name="ISLIDE.VECTOR" val="ba3e13bc-cc22-40db-8abb-361298693e2c"/>
</p:tagLst>
</file>

<file path=ppt/tags/tag5.xml><?xml version="1.0" encoding="utf-8"?>
<p:tagLst xmlns:p="http://schemas.openxmlformats.org/presentationml/2006/main">
  <p:tag name="ISLIDE.VECTOR" val="ba3e13bc-cc22-40db-8abb-361298693e2c"/>
</p:tagLst>
</file>

<file path=ppt/tags/tag6.xml><?xml version="1.0" encoding="utf-8"?>
<p:tagLst xmlns:p="http://schemas.openxmlformats.org/presentationml/2006/main">
  <p:tag name="commondata" val="eyJoZGlkIjoiMzM1ODdmZDY5MThlNGZiNGY4OGRmOTBkZWQ0OTE1ZWQifQ==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4971</Words>
  <Application>WPS 演示</Application>
  <PresentationFormat>全屏显示(4:3)</PresentationFormat>
  <Paragraphs>430</Paragraphs>
  <Slides>34</Slides>
  <Notes>34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6" baseType="lpstr">
      <vt:lpstr>Arial</vt:lpstr>
      <vt:lpstr>宋体</vt:lpstr>
      <vt:lpstr>Wingdings</vt:lpstr>
      <vt:lpstr>微软雅黑</vt:lpstr>
      <vt:lpstr>Calibri</vt:lpstr>
      <vt:lpstr>Times New Roman</vt:lpstr>
      <vt:lpstr>阿里巴巴普惠体</vt:lpstr>
      <vt:lpstr>等线</vt:lpstr>
      <vt:lpstr>Arial Unicode MS</vt:lpstr>
      <vt:lpstr>等线 Light</vt:lpstr>
      <vt:lpstr>Calibri Light</vt:lpstr>
      <vt:lpstr>Office 主题​​</vt:lpstr>
      <vt:lpstr>程序设计思维与实践 Thinking and Practice in Programming</vt:lpstr>
      <vt:lpstr>PowerPoint 演示文稿</vt:lpstr>
      <vt:lpstr>题意分析 Problem Analysis </vt:lpstr>
      <vt:lpstr>PowerPoint 演示文稿</vt:lpstr>
      <vt:lpstr>PowerPoint 演示文稿</vt:lpstr>
      <vt:lpstr>PowerPoint 演示文稿</vt:lpstr>
      <vt:lpstr>PowerPoint 演示文稿</vt:lpstr>
      <vt:lpstr>解题框架设计 Frame Design </vt:lpstr>
      <vt:lpstr>PowerPoint 演示文稿</vt:lpstr>
      <vt:lpstr>PowerPoint 演示文稿</vt:lpstr>
      <vt:lpstr>PowerPoint 演示文稿</vt:lpstr>
      <vt:lpstr>面向对象与模拟题 Object-oriented and Simulation </vt:lpstr>
      <vt:lpstr>PowerPoint 演示文稿</vt:lpstr>
      <vt:lpstr>PowerPoint 演示文稿</vt:lpstr>
      <vt:lpstr>实战演示 Actual Problem Designing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感谢收听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TTTT</dc:creator>
  <cp:lastModifiedBy>yhf2000</cp:lastModifiedBy>
  <cp:revision>413</cp:revision>
  <cp:lastPrinted>2023-04-25T19:52:00Z</cp:lastPrinted>
  <dcterms:created xsi:type="dcterms:W3CDTF">2020-01-14T08:57:00Z</dcterms:created>
  <dcterms:modified xsi:type="dcterms:W3CDTF">2024-04-20T03:25:59Z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2052-12.1.0.16417</vt:lpwstr>
  </property>
  <property fmtid="{D5CDD505-2E9C-101B-9397-08002B2CF9AE}" pid="3" name="ICV">
    <vt:lpwstr>1452A2C31BD14C1381C2D345DCC88879_12</vt:lpwstr>
  </property>
</Properties>
</file>

<file path=docProps/thumbnail.jpeg>
</file>